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9"/>
  </p:handoutMasterIdLst>
  <p:sldIdLst>
    <p:sldId id="263" r:id="rId2"/>
    <p:sldId id="264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CD4A1D8-42F9-42F9-B996-7B95CD3A25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0529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181 w 596"/>
                  <a:gd name="T1" fmla="*/ 4103 h 666"/>
                  <a:gd name="T2" fmla="*/ 65 w 596"/>
                  <a:gd name="T3" fmla="*/ 3779 h 666"/>
                  <a:gd name="T4" fmla="*/ 0 w 596"/>
                  <a:gd name="T5" fmla="*/ 3202 h 666"/>
                  <a:gd name="T6" fmla="*/ 45 w 596"/>
                  <a:gd name="T7" fmla="*/ 2462 h 666"/>
                  <a:gd name="T8" fmla="*/ 280 w 596"/>
                  <a:gd name="T9" fmla="*/ 1675 h 666"/>
                  <a:gd name="T10" fmla="*/ 769 w 596"/>
                  <a:gd name="T11" fmla="*/ 930 h 666"/>
                  <a:gd name="T12" fmla="*/ 1590 w 596"/>
                  <a:gd name="T13" fmla="*/ 343 h 666"/>
                  <a:gd name="T14" fmla="*/ 2762 w 596"/>
                  <a:gd name="T15" fmla="*/ 20 h 666"/>
                  <a:gd name="T16" fmla="*/ 4252 w 596"/>
                  <a:gd name="T17" fmla="*/ 100 h 666"/>
                  <a:gd name="T18" fmla="*/ 5417 w 596"/>
                  <a:gd name="T19" fmla="*/ 756 h 666"/>
                  <a:gd name="T20" fmla="*/ 6198 w 596"/>
                  <a:gd name="T21" fmla="*/ 1831 h 666"/>
                  <a:gd name="T22" fmla="*/ 6614 w 596"/>
                  <a:gd name="T23" fmla="*/ 3146 h 666"/>
                  <a:gd name="T24" fmla="*/ 6658 w 596"/>
                  <a:gd name="T25" fmla="*/ 4535 h 666"/>
                  <a:gd name="T26" fmla="*/ 6334 w 596"/>
                  <a:gd name="T27" fmla="*/ 5822 h 666"/>
                  <a:gd name="T28" fmla="*/ 5672 w 596"/>
                  <a:gd name="T29" fmla="*/ 6816 h 666"/>
                  <a:gd name="T30" fmla="*/ 4668 w 596"/>
                  <a:gd name="T31" fmla="*/ 7349 h 666"/>
                  <a:gd name="T32" fmla="*/ 4352 w 596"/>
                  <a:gd name="T33" fmla="*/ 7302 h 666"/>
                  <a:gd name="T34" fmla="*/ 4932 w 596"/>
                  <a:gd name="T35" fmla="*/ 6841 h 666"/>
                  <a:gd name="T36" fmla="*/ 5392 w 596"/>
                  <a:gd name="T37" fmla="*/ 6031 h 666"/>
                  <a:gd name="T38" fmla="*/ 5692 w 596"/>
                  <a:gd name="T39" fmla="*/ 5030 h 666"/>
                  <a:gd name="T40" fmla="*/ 5817 w 596"/>
                  <a:gd name="T41" fmla="*/ 3938 h 666"/>
                  <a:gd name="T42" fmla="*/ 5752 w 596"/>
                  <a:gd name="T43" fmla="*/ 2859 h 666"/>
                  <a:gd name="T44" fmla="*/ 5428 w 596"/>
                  <a:gd name="T45" fmla="*/ 1929 h 666"/>
                  <a:gd name="T46" fmla="*/ 4842 w 596"/>
                  <a:gd name="T47" fmla="*/ 1242 h 666"/>
                  <a:gd name="T48" fmla="*/ 3818 w 596"/>
                  <a:gd name="T49" fmla="*/ 829 h 666"/>
                  <a:gd name="T50" fmla="*/ 2751 w 596"/>
                  <a:gd name="T51" fmla="*/ 676 h 666"/>
                  <a:gd name="T52" fmla="*/ 1946 w 596"/>
                  <a:gd name="T53" fmla="*/ 785 h 666"/>
                  <a:gd name="T54" fmla="*/ 1355 w 596"/>
                  <a:gd name="T55" fmla="*/ 1119 h 666"/>
                  <a:gd name="T56" fmla="*/ 939 w 596"/>
                  <a:gd name="T57" fmla="*/ 1650 h 666"/>
                  <a:gd name="T58" fmla="*/ 635 w 596"/>
                  <a:gd name="T59" fmla="*/ 2281 h 666"/>
                  <a:gd name="T60" fmla="*/ 445 w 596"/>
                  <a:gd name="T61" fmla="*/ 3012 h 666"/>
                  <a:gd name="T62" fmla="*/ 315 w 596"/>
                  <a:gd name="T63" fmla="*/ 3759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280 h 237"/>
                  <a:gd name="T4" fmla="*/ 36 w 257"/>
                  <a:gd name="T5" fmla="*/ 562 h 237"/>
                  <a:gd name="T6" fmla="*/ 64 w 257"/>
                  <a:gd name="T7" fmla="*/ 842 h 237"/>
                  <a:gd name="T8" fmla="*/ 118 w 257"/>
                  <a:gd name="T9" fmla="*/ 1105 h 237"/>
                  <a:gd name="T10" fmla="*/ 198 w 257"/>
                  <a:gd name="T11" fmla="*/ 1340 h 237"/>
                  <a:gd name="T12" fmla="*/ 295 w 257"/>
                  <a:gd name="T13" fmla="*/ 1586 h 237"/>
                  <a:gd name="T14" fmla="*/ 415 w 257"/>
                  <a:gd name="T15" fmla="*/ 1813 h 237"/>
                  <a:gd name="T16" fmla="*/ 558 w 257"/>
                  <a:gd name="T17" fmla="*/ 2003 h 237"/>
                  <a:gd name="T18" fmla="*/ 735 w 257"/>
                  <a:gd name="T19" fmla="*/ 2184 h 237"/>
                  <a:gd name="T20" fmla="*/ 942 w 257"/>
                  <a:gd name="T21" fmla="*/ 2339 h 237"/>
                  <a:gd name="T22" fmla="*/ 1164 w 257"/>
                  <a:gd name="T23" fmla="*/ 2465 h 237"/>
                  <a:gd name="T24" fmla="*/ 1437 w 257"/>
                  <a:gd name="T25" fmla="*/ 2565 h 237"/>
                  <a:gd name="T26" fmla="*/ 1733 w 257"/>
                  <a:gd name="T27" fmla="*/ 2630 h 237"/>
                  <a:gd name="T28" fmla="*/ 2064 w 257"/>
                  <a:gd name="T29" fmla="*/ 2666 h 237"/>
                  <a:gd name="T30" fmla="*/ 2413 w 257"/>
                  <a:gd name="T31" fmla="*/ 2655 h 237"/>
                  <a:gd name="T32" fmla="*/ 2819 w 257"/>
                  <a:gd name="T33" fmla="*/ 2610 h 237"/>
                  <a:gd name="T34" fmla="*/ 2457 w 257"/>
                  <a:gd name="T35" fmla="*/ 2554 h 237"/>
                  <a:gd name="T36" fmla="*/ 2137 w 257"/>
                  <a:gd name="T37" fmla="*/ 2476 h 237"/>
                  <a:gd name="T38" fmla="*/ 1866 w 257"/>
                  <a:gd name="T39" fmla="*/ 2384 h 237"/>
                  <a:gd name="T40" fmla="*/ 1624 w 257"/>
                  <a:gd name="T41" fmla="*/ 2294 h 237"/>
                  <a:gd name="T42" fmla="*/ 1402 w 257"/>
                  <a:gd name="T43" fmla="*/ 2169 h 237"/>
                  <a:gd name="T44" fmla="*/ 1229 w 257"/>
                  <a:gd name="T45" fmla="*/ 2048 h 237"/>
                  <a:gd name="T46" fmla="*/ 1066 w 257"/>
                  <a:gd name="T47" fmla="*/ 1902 h 237"/>
                  <a:gd name="T48" fmla="*/ 922 w 257"/>
                  <a:gd name="T49" fmla="*/ 1741 h 237"/>
                  <a:gd name="T50" fmla="*/ 789 w 257"/>
                  <a:gd name="T51" fmla="*/ 1586 h 237"/>
                  <a:gd name="T52" fmla="*/ 671 w 257"/>
                  <a:gd name="T53" fmla="*/ 1405 h 237"/>
                  <a:gd name="T54" fmla="*/ 573 w 257"/>
                  <a:gd name="T55" fmla="*/ 1205 h 237"/>
                  <a:gd name="T56" fmla="*/ 473 w 257"/>
                  <a:gd name="T57" fmla="*/ 988 h 237"/>
                  <a:gd name="T58" fmla="*/ 360 w 257"/>
                  <a:gd name="T59" fmla="*/ 777 h 237"/>
                  <a:gd name="T60" fmla="*/ 251 w 257"/>
                  <a:gd name="T61" fmla="*/ 527 h 237"/>
                  <a:gd name="T62" fmla="*/ 133 w 257"/>
                  <a:gd name="T63" fmla="*/ 271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858 w 124"/>
                  <a:gd name="T1" fmla="*/ 0 h 110"/>
                  <a:gd name="T2" fmla="*/ 1383 w 124"/>
                  <a:gd name="T3" fmla="*/ 1250 h 110"/>
                  <a:gd name="T4" fmla="*/ 1338 w 124"/>
                  <a:gd name="T5" fmla="*/ 1240 h 110"/>
                  <a:gd name="T6" fmla="*/ 1193 w 124"/>
                  <a:gd name="T7" fmla="*/ 1220 h 110"/>
                  <a:gd name="T8" fmla="*/ 994 w 124"/>
                  <a:gd name="T9" fmla="*/ 1173 h 110"/>
                  <a:gd name="T10" fmla="*/ 760 w 124"/>
                  <a:gd name="T11" fmla="*/ 1148 h 110"/>
                  <a:gd name="T12" fmla="*/ 505 w 124"/>
                  <a:gd name="T13" fmla="*/ 1127 h 110"/>
                  <a:gd name="T14" fmla="*/ 279 w 124"/>
                  <a:gd name="T15" fmla="*/ 1139 h 110"/>
                  <a:gd name="T16" fmla="*/ 101 w 124"/>
                  <a:gd name="T17" fmla="*/ 1184 h 110"/>
                  <a:gd name="T18" fmla="*/ 0 w 124"/>
                  <a:gd name="T19" fmla="*/ 1277 h 110"/>
                  <a:gd name="T20" fmla="*/ 45 w 124"/>
                  <a:gd name="T21" fmla="*/ 1139 h 110"/>
                  <a:gd name="T22" fmla="*/ 89 w 124"/>
                  <a:gd name="T23" fmla="*/ 1030 h 110"/>
                  <a:gd name="T24" fmla="*/ 179 w 124"/>
                  <a:gd name="T25" fmla="*/ 953 h 110"/>
                  <a:gd name="T26" fmla="*/ 279 w 124"/>
                  <a:gd name="T27" fmla="*/ 881 h 110"/>
                  <a:gd name="T28" fmla="*/ 400 w 124"/>
                  <a:gd name="T29" fmla="*/ 835 h 110"/>
                  <a:gd name="T30" fmla="*/ 525 w 124"/>
                  <a:gd name="T31" fmla="*/ 824 h 110"/>
                  <a:gd name="T32" fmla="*/ 659 w 124"/>
                  <a:gd name="T33" fmla="*/ 824 h 110"/>
                  <a:gd name="T34" fmla="*/ 804 w 124"/>
                  <a:gd name="T35" fmla="*/ 860 h 110"/>
                  <a:gd name="T36" fmla="*/ 813 w 124"/>
                  <a:gd name="T37" fmla="*/ 824 h 110"/>
                  <a:gd name="T38" fmla="*/ 777 w 124"/>
                  <a:gd name="T39" fmla="*/ 650 h 110"/>
                  <a:gd name="T40" fmla="*/ 748 w 124"/>
                  <a:gd name="T41" fmla="*/ 441 h 110"/>
                  <a:gd name="T42" fmla="*/ 724 w 124"/>
                  <a:gd name="T43" fmla="*/ 349 h 110"/>
                  <a:gd name="T44" fmla="*/ 704 w 124"/>
                  <a:gd name="T45" fmla="*/ 349 h 110"/>
                  <a:gd name="T46" fmla="*/ 679 w 124"/>
                  <a:gd name="T47" fmla="*/ 337 h 110"/>
                  <a:gd name="T48" fmla="*/ 659 w 124"/>
                  <a:gd name="T49" fmla="*/ 303 h 110"/>
                  <a:gd name="T50" fmla="*/ 634 w 124"/>
                  <a:gd name="T51" fmla="*/ 267 h 110"/>
                  <a:gd name="T52" fmla="*/ 634 w 124"/>
                  <a:gd name="T53" fmla="*/ 220 h 110"/>
                  <a:gd name="T54" fmla="*/ 659 w 124"/>
                  <a:gd name="T55" fmla="*/ 163 h 110"/>
                  <a:gd name="T56" fmla="*/ 733 w 124"/>
                  <a:gd name="T57" fmla="*/ 93 h 110"/>
                  <a:gd name="T58" fmla="*/ 858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56 w 109"/>
                  <a:gd name="T3" fmla="*/ 9 h 156"/>
                  <a:gd name="T4" fmla="*/ 202 w 109"/>
                  <a:gd name="T5" fmla="*/ 53 h 156"/>
                  <a:gd name="T6" fmla="*/ 420 w 109"/>
                  <a:gd name="T7" fmla="*/ 133 h 156"/>
                  <a:gd name="T8" fmla="*/ 656 w 109"/>
                  <a:gd name="T9" fmla="*/ 262 h 156"/>
                  <a:gd name="T10" fmla="*/ 883 w 109"/>
                  <a:gd name="T11" fmla="*/ 485 h 156"/>
                  <a:gd name="T12" fmla="*/ 1092 w 109"/>
                  <a:gd name="T13" fmla="*/ 781 h 156"/>
                  <a:gd name="T14" fmla="*/ 1218 w 109"/>
                  <a:gd name="T15" fmla="*/ 1188 h 156"/>
                  <a:gd name="T16" fmla="*/ 1238 w 109"/>
                  <a:gd name="T17" fmla="*/ 1717 h 156"/>
                  <a:gd name="T18" fmla="*/ 1191 w 109"/>
                  <a:gd name="T19" fmla="*/ 1717 h 156"/>
                  <a:gd name="T20" fmla="*/ 1126 w 109"/>
                  <a:gd name="T21" fmla="*/ 1717 h 156"/>
                  <a:gd name="T22" fmla="*/ 1056 w 109"/>
                  <a:gd name="T23" fmla="*/ 1717 h 156"/>
                  <a:gd name="T24" fmla="*/ 991 w 109"/>
                  <a:gd name="T25" fmla="*/ 1697 h 156"/>
                  <a:gd name="T26" fmla="*/ 919 w 109"/>
                  <a:gd name="T27" fmla="*/ 1682 h 156"/>
                  <a:gd name="T28" fmla="*/ 838 w 109"/>
                  <a:gd name="T29" fmla="*/ 1653 h 156"/>
                  <a:gd name="T30" fmla="*/ 748 w 109"/>
                  <a:gd name="T31" fmla="*/ 1597 h 156"/>
                  <a:gd name="T32" fmla="*/ 656 w 109"/>
                  <a:gd name="T33" fmla="*/ 1528 h 156"/>
                  <a:gd name="T34" fmla="*/ 600 w 109"/>
                  <a:gd name="T35" fmla="*/ 1386 h 156"/>
                  <a:gd name="T36" fmla="*/ 600 w 109"/>
                  <a:gd name="T37" fmla="*/ 1221 h 156"/>
                  <a:gd name="T38" fmla="*/ 636 w 109"/>
                  <a:gd name="T39" fmla="*/ 1059 h 156"/>
                  <a:gd name="T40" fmla="*/ 672 w 109"/>
                  <a:gd name="T41" fmla="*/ 881 h 156"/>
                  <a:gd name="T42" fmla="*/ 636 w 109"/>
                  <a:gd name="T43" fmla="*/ 683 h 156"/>
                  <a:gd name="T44" fmla="*/ 546 w 109"/>
                  <a:gd name="T45" fmla="*/ 476 h 156"/>
                  <a:gd name="T46" fmla="*/ 353 w 109"/>
                  <a:gd name="T47" fmla="*/ 251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347 w 46"/>
                  <a:gd name="T1" fmla="*/ 0 h 94"/>
                  <a:gd name="T2" fmla="*/ 226 w 46"/>
                  <a:gd name="T3" fmla="*/ 416 h 94"/>
                  <a:gd name="T4" fmla="*/ 170 w 46"/>
                  <a:gd name="T5" fmla="*/ 683 h 94"/>
                  <a:gd name="T6" fmla="*/ 125 w 46"/>
                  <a:gd name="T7" fmla="*/ 869 h 94"/>
                  <a:gd name="T8" fmla="*/ 0 w 46"/>
                  <a:gd name="T9" fmla="*/ 1034 h 94"/>
                  <a:gd name="T10" fmla="*/ 134 w 46"/>
                  <a:gd name="T11" fmla="*/ 969 h 94"/>
                  <a:gd name="T12" fmla="*/ 260 w 46"/>
                  <a:gd name="T13" fmla="*/ 880 h 94"/>
                  <a:gd name="T14" fmla="*/ 361 w 46"/>
                  <a:gd name="T15" fmla="*/ 756 h 94"/>
                  <a:gd name="T16" fmla="*/ 452 w 46"/>
                  <a:gd name="T17" fmla="*/ 627 h 94"/>
                  <a:gd name="T18" fmla="*/ 506 w 46"/>
                  <a:gd name="T19" fmla="*/ 485 h 94"/>
                  <a:gd name="T20" fmla="*/ 517 w 46"/>
                  <a:gd name="T21" fmla="*/ 331 h 94"/>
                  <a:gd name="T22" fmla="*/ 470 w 46"/>
                  <a:gd name="T23" fmla="*/ 162 h 94"/>
                  <a:gd name="T24" fmla="*/ 347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9 w 54"/>
                  <a:gd name="T3" fmla="*/ 11 h 40"/>
                  <a:gd name="T4" fmla="*/ 64 w 54"/>
                  <a:gd name="T5" fmla="*/ 36 h 40"/>
                  <a:gd name="T6" fmla="*/ 142 w 54"/>
                  <a:gd name="T7" fmla="*/ 92 h 40"/>
                  <a:gd name="T8" fmla="*/ 231 w 54"/>
                  <a:gd name="T9" fmla="*/ 137 h 40"/>
                  <a:gd name="T10" fmla="*/ 316 w 54"/>
                  <a:gd name="T11" fmla="*/ 173 h 40"/>
                  <a:gd name="T12" fmla="*/ 416 w 54"/>
                  <a:gd name="T13" fmla="*/ 194 h 40"/>
                  <a:gd name="T14" fmla="*/ 504 w 54"/>
                  <a:gd name="T15" fmla="*/ 207 h 40"/>
                  <a:gd name="T16" fmla="*/ 593 w 54"/>
                  <a:gd name="T17" fmla="*/ 182 h 40"/>
                  <a:gd name="T18" fmla="*/ 582 w 54"/>
                  <a:gd name="T19" fmla="*/ 284 h 40"/>
                  <a:gd name="T20" fmla="*/ 549 w 54"/>
                  <a:gd name="T21" fmla="*/ 376 h 40"/>
                  <a:gd name="T22" fmla="*/ 484 w 54"/>
                  <a:gd name="T23" fmla="*/ 437 h 40"/>
                  <a:gd name="T24" fmla="*/ 404 w 54"/>
                  <a:gd name="T25" fmla="*/ 457 h 40"/>
                  <a:gd name="T26" fmla="*/ 307 w 54"/>
                  <a:gd name="T27" fmla="*/ 446 h 40"/>
                  <a:gd name="T28" fmla="*/ 207 w 54"/>
                  <a:gd name="T29" fmla="*/ 365 h 40"/>
                  <a:gd name="T30" fmla="*/ 109 w 54"/>
                  <a:gd name="T31" fmla="*/ 227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64 w 149"/>
                  <a:gd name="T3" fmla="*/ 155 h 704"/>
                  <a:gd name="T4" fmla="*/ 173 w 149"/>
                  <a:gd name="T5" fmla="*/ 351 h 704"/>
                  <a:gd name="T6" fmla="*/ 303 w 149"/>
                  <a:gd name="T7" fmla="*/ 600 h 704"/>
                  <a:gd name="T8" fmla="*/ 447 w 149"/>
                  <a:gd name="T9" fmla="*/ 924 h 704"/>
                  <a:gd name="T10" fmla="*/ 627 w 149"/>
                  <a:gd name="T11" fmla="*/ 1325 h 704"/>
                  <a:gd name="T12" fmla="*/ 795 w 149"/>
                  <a:gd name="T13" fmla="*/ 1755 h 704"/>
                  <a:gd name="T14" fmla="*/ 957 w 149"/>
                  <a:gd name="T15" fmla="*/ 2249 h 704"/>
                  <a:gd name="T16" fmla="*/ 1083 w 149"/>
                  <a:gd name="T17" fmla="*/ 2822 h 704"/>
                  <a:gd name="T18" fmla="*/ 1216 w 149"/>
                  <a:gd name="T19" fmla="*/ 3431 h 704"/>
                  <a:gd name="T20" fmla="*/ 1304 w 149"/>
                  <a:gd name="T21" fmla="*/ 4133 h 704"/>
                  <a:gd name="T22" fmla="*/ 1349 w 149"/>
                  <a:gd name="T23" fmla="*/ 4902 h 704"/>
                  <a:gd name="T24" fmla="*/ 1369 w 149"/>
                  <a:gd name="T25" fmla="*/ 5706 h 704"/>
                  <a:gd name="T26" fmla="*/ 1304 w 149"/>
                  <a:gd name="T27" fmla="*/ 6604 h 704"/>
                  <a:gd name="T28" fmla="*/ 1183 w 149"/>
                  <a:gd name="T29" fmla="*/ 7555 h 704"/>
                  <a:gd name="T30" fmla="*/ 1001 w 149"/>
                  <a:gd name="T31" fmla="*/ 8555 h 704"/>
                  <a:gd name="T32" fmla="*/ 726 w 149"/>
                  <a:gd name="T33" fmla="*/ 9657 h 704"/>
                  <a:gd name="T34" fmla="*/ 421 w 149"/>
                  <a:gd name="T35" fmla="*/ 10906 h 704"/>
                  <a:gd name="T36" fmla="*/ 230 w 149"/>
                  <a:gd name="T37" fmla="*/ 12062 h 704"/>
                  <a:gd name="T38" fmla="*/ 109 w 149"/>
                  <a:gd name="T39" fmla="*/ 13129 h 704"/>
                  <a:gd name="T40" fmla="*/ 64 w 149"/>
                  <a:gd name="T41" fmla="*/ 14156 h 704"/>
                  <a:gd name="T42" fmla="*/ 64 w 149"/>
                  <a:gd name="T43" fmla="*/ 15132 h 704"/>
                  <a:gd name="T44" fmla="*/ 89 w 149"/>
                  <a:gd name="T45" fmla="*/ 16039 h 704"/>
                  <a:gd name="T46" fmla="*/ 133 w 149"/>
                  <a:gd name="T47" fmla="*/ 16835 h 704"/>
                  <a:gd name="T48" fmla="*/ 153 w 149"/>
                  <a:gd name="T49" fmla="*/ 17613 h 704"/>
                  <a:gd name="T50" fmla="*/ 447 w 149"/>
                  <a:gd name="T51" fmla="*/ 17212 h 704"/>
                  <a:gd name="T52" fmla="*/ 421 w 149"/>
                  <a:gd name="T53" fmla="*/ 17013 h 704"/>
                  <a:gd name="T54" fmla="*/ 392 w 149"/>
                  <a:gd name="T55" fmla="*/ 16440 h 704"/>
                  <a:gd name="T56" fmla="*/ 359 w 149"/>
                  <a:gd name="T57" fmla="*/ 15559 h 704"/>
                  <a:gd name="T58" fmla="*/ 383 w 149"/>
                  <a:gd name="T59" fmla="*/ 14387 h 704"/>
                  <a:gd name="T60" fmla="*/ 447 w 149"/>
                  <a:gd name="T61" fmla="*/ 12986 h 704"/>
                  <a:gd name="T62" fmla="*/ 627 w 149"/>
                  <a:gd name="T63" fmla="*/ 11386 h 704"/>
                  <a:gd name="T64" fmla="*/ 932 w 149"/>
                  <a:gd name="T65" fmla="*/ 9657 h 704"/>
                  <a:gd name="T66" fmla="*/ 1402 w 149"/>
                  <a:gd name="T67" fmla="*/ 7827 h 704"/>
                  <a:gd name="T68" fmla="*/ 1555 w 149"/>
                  <a:gd name="T69" fmla="*/ 6981 h 704"/>
                  <a:gd name="T70" fmla="*/ 1619 w 149"/>
                  <a:gd name="T71" fmla="*/ 5876 h 704"/>
                  <a:gd name="T72" fmla="*/ 1566 w 149"/>
                  <a:gd name="T73" fmla="*/ 4601 h 704"/>
                  <a:gd name="T74" fmla="*/ 1422 w 149"/>
                  <a:gd name="T75" fmla="*/ 3352 h 704"/>
                  <a:gd name="T76" fmla="*/ 1183 w 149"/>
                  <a:gd name="T77" fmla="*/ 2129 h 704"/>
                  <a:gd name="T78" fmla="*/ 877 w 149"/>
                  <a:gd name="T79" fmla="*/ 1103 h 704"/>
                  <a:gd name="T80" fmla="*/ 476 w 149"/>
                  <a:gd name="T81" fmla="*/ 351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1509 w 128"/>
                <a:gd name="T1" fmla="*/ 0 h 217"/>
                <a:gd name="T2" fmla="*/ 1688 w 128"/>
                <a:gd name="T3" fmla="*/ 242 h 217"/>
                <a:gd name="T4" fmla="*/ 1847 w 128"/>
                <a:gd name="T5" fmla="*/ 724 h 217"/>
                <a:gd name="T6" fmla="*/ 1973 w 128"/>
                <a:gd name="T7" fmla="*/ 1343 h 217"/>
                <a:gd name="T8" fmla="*/ 2057 w 128"/>
                <a:gd name="T9" fmla="*/ 2085 h 217"/>
                <a:gd name="T10" fmla="*/ 2039 w 128"/>
                <a:gd name="T11" fmla="*/ 2970 h 217"/>
                <a:gd name="T12" fmla="*/ 1865 w 128"/>
                <a:gd name="T13" fmla="*/ 3882 h 217"/>
                <a:gd name="T14" fmla="*/ 1509 w 128"/>
                <a:gd name="T15" fmla="*/ 4839 h 217"/>
                <a:gd name="T16" fmla="*/ 961 w 128"/>
                <a:gd name="T17" fmla="*/ 5805 h 217"/>
                <a:gd name="T18" fmla="*/ 790 w 128"/>
                <a:gd name="T19" fmla="*/ 5697 h 217"/>
                <a:gd name="T20" fmla="*/ 611 w 128"/>
                <a:gd name="T21" fmla="*/ 5617 h 217"/>
                <a:gd name="T22" fmla="*/ 421 w 128"/>
                <a:gd name="T23" fmla="*/ 5482 h 217"/>
                <a:gd name="T24" fmla="*/ 255 w 128"/>
                <a:gd name="T25" fmla="*/ 5374 h 217"/>
                <a:gd name="T26" fmla="*/ 126 w 128"/>
                <a:gd name="T27" fmla="*/ 5243 h 217"/>
                <a:gd name="T28" fmla="*/ 33 w 128"/>
                <a:gd name="T29" fmla="*/ 5081 h 217"/>
                <a:gd name="T30" fmla="*/ 0 w 128"/>
                <a:gd name="T31" fmla="*/ 4893 h 217"/>
                <a:gd name="T32" fmla="*/ 20 w 128"/>
                <a:gd name="T33" fmla="*/ 4758 h 217"/>
                <a:gd name="T34" fmla="*/ 209 w 128"/>
                <a:gd name="T35" fmla="*/ 4570 h 217"/>
                <a:gd name="T36" fmla="*/ 464 w 128"/>
                <a:gd name="T37" fmla="*/ 4313 h 217"/>
                <a:gd name="T38" fmla="*/ 739 w 128"/>
                <a:gd name="T39" fmla="*/ 4017 h 217"/>
                <a:gd name="T40" fmla="*/ 1012 w 128"/>
                <a:gd name="T41" fmla="*/ 3586 h 217"/>
                <a:gd name="T42" fmla="*/ 1267 w 128"/>
                <a:gd name="T43" fmla="*/ 2997 h 217"/>
                <a:gd name="T44" fmla="*/ 1464 w 128"/>
                <a:gd name="T45" fmla="*/ 2219 h 217"/>
                <a:gd name="T46" fmla="*/ 1559 w 128"/>
                <a:gd name="T47" fmla="*/ 1235 h 217"/>
                <a:gd name="T48" fmla="*/ 1509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2079 w 117"/>
                <a:gd name="T1" fmla="*/ 0 h 132"/>
                <a:gd name="T2" fmla="*/ 0 w 117"/>
                <a:gd name="T3" fmla="*/ 1086 h 132"/>
                <a:gd name="T4" fmla="*/ 82 w 117"/>
                <a:gd name="T5" fmla="*/ 1125 h 132"/>
                <a:gd name="T6" fmla="*/ 384 w 117"/>
                <a:gd name="T7" fmla="*/ 1262 h 132"/>
                <a:gd name="T8" fmla="*/ 805 w 117"/>
                <a:gd name="T9" fmla="*/ 1568 h 132"/>
                <a:gd name="T10" fmla="*/ 1274 w 117"/>
                <a:gd name="T11" fmla="*/ 2039 h 132"/>
                <a:gd name="T12" fmla="*/ 1831 w 117"/>
                <a:gd name="T13" fmla="*/ 2693 h 132"/>
                <a:gd name="T14" fmla="*/ 2327 w 117"/>
                <a:gd name="T15" fmla="*/ 3473 h 132"/>
                <a:gd name="T16" fmla="*/ 2829 w 117"/>
                <a:gd name="T17" fmla="*/ 4471 h 132"/>
                <a:gd name="T18" fmla="*/ 3213 w 117"/>
                <a:gd name="T19" fmla="*/ 5733 h 132"/>
                <a:gd name="T20" fmla="*/ 3240 w 117"/>
                <a:gd name="T21" fmla="*/ 5213 h 132"/>
                <a:gd name="T22" fmla="*/ 3186 w 117"/>
                <a:gd name="T23" fmla="*/ 4647 h 132"/>
                <a:gd name="T24" fmla="*/ 2992 w 117"/>
                <a:gd name="T25" fmla="*/ 3905 h 132"/>
                <a:gd name="T26" fmla="*/ 2747 w 117"/>
                <a:gd name="T27" fmla="*/ 3213 h 132"/>
                <a:gd name="T28" fmla="*/ 2463 w 117"/>
                <a:gd name="T29" fmla="*/ 2520 h 132"/>
                <a:gd name="T30" fmla="*/ 2160 w 117"/>
                <a:gd name="T31" fmla="*/ 1951 h 132"/>
                <a:gd name="T32" fmla="*/ 1858 w 117"/>
                <a:gd name="T33" fmla="*/ 1568 h 132"/>
                <a:gd name="T34" fmla="*/ 1601 w 117"/>
                <a:gd name="T35" fmla="*/ 1385 h 132"/>
                <a:gd name="T36" fmla="*/ 1912 w 117"/>
                <a:gd name="T37" fmla="*/ 1262 h 132"/>
                <a:gd name="T38" fmla="*/ 2188 w 117"/>
                <a:gd name="T39" fmla="*/ 1209 h 132"/>
                <a:gd name="T40" fmla="*/ 2463 w 117"/>
                <a:gd name="T41" fmla="*/ 1125 h 132"/>
                <a:gd name="T42" fmla="*/ 2720 w 117"/>
                <a:gd name="T43" fmla="*/ 1086 h 132"/>
                <a:gd name="T44" fmla="*/ 2911 w 117"/>
                <a:gd name="T45" fmla="*/ 1037 h 132"/>
                <a:gd name="T46" fmla="*/ 3020 w 117"/>
                <a:gd name="T47" fmla="*/ 953 h 132"/>
                <a:gd name="T48" fmla="*/ 3132 w 117"/>
                <a:gd name="T49" fmla="*/ 914 h 132"/>
                <a:gd name="T50" fmla="*/ 3159 w 117"/>
                <a:gd name="T51" fmla="*/ 914 h 132"/>
                <a:gd name="T52" fmla="*/ 2079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783 w 29"/>
                <a:gd name="T1" fmla="*/ 0 h 77"/>
                <a:gd name="T2" fmla="*/ 621 w 29"/>
                <a:gd name="T3" fmla="*/ 0 h 77"/>
                <a:gd name="T4" fmla="*/ 432 w 29"/>
                <a:gd name="T5" fmla="*/ 178 h 77"/>
                <a:gd name="T6" fmla="*/ 243 w 29"/>
                <a:gd name="T7" fmla="*/ 406 h 77"/>
                <a:gd name="T8" fmla="*/ 108 w 29"/>
                <a:gd name="T9" fmla="*/ 861 h 77"/>
                <a:gd name="T10" fmla="*/ 27 w 29"/>
                <a:gd name="T11" fmla="*/ 1356 h 77"/>
                <a:gd name="T12" fmla="*/ 0 w 29"/>
                <a:gd name="T13" fmla="*/ 1989 h 77"/>
                <a:gd name="T14" fmla="*/ 81 w 29"/>
                <a:gd name="T15" fmla="*/ 2712 h 77"/>
                <a:gd name="T16" fmla="*/ 297 w 29"/>
                <a:gd name="T17" fmla="*/ 3469 h 77"/>
                <a:gd name="T18" fmla="*/ 405 w 29"/>
                <a:gd name="T19" fmla="*/ 2395 h 77"/>
                <a:gd name="T20" fmla="*/ 513 w 29"/>
                <a:gd name="T21" fmla="*/ 1672 h 77"/>
                <a:gd name="T22" fmla="*/ 621 w 29"/>
                <a:gd name="T23" fmla="*/ 989 h 77"/>
                <a:gd name="T24" fmla="*/ 783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395 h 237"/>
                <a:gd name="T4" fmla="*/ 56 w 257"/>
                <a:gd name="T5" fmla="*/ 783 h 237"/>
                <a:gd name="T6" fmla="*/ 111 w 257"/>
                <a:gd name="T7" fmla="*/ 1176 h 237"/>
                <a:gd name="T8" fmla="*/ 204 w 257"/>
                <a:gd name="T9" fmla="*/ 1534 h 237"/>
                <a:gd name="T10" fmla="*/ 337 w 257"/>
                <a:gd name="T11" fmla="*/ 1867 h 237"/>
                <a:gd name="T12" fmla="*/ 506 w 257"/>
                <a:gd name="T13" fmla="*/ 2209 h 237"/>
                <a:gd name="T14" fmla="*/ 710 w 257"/>
                <a:gd name="T15" fmla="*/ 2522 h 237"/>
                <a:gd name="T16" fmla="*/ 949 w 257"/>
                <a:gd name="T17" fmla="*/ 2785 h 237"/>
                <a:gd name="T18" fmla="*/ 1251 w 257"/>
                <a:gd name="T19" fmla="*/ 3038 h 237"/>
                <a:gd name="T20" fmla="*/ 1600 w 257"/>
                <a:gd name="T21" fmla="*/ 3255 h 237"/>
                <a:gd name="T22" fmla="*/ 1974 w 257"/>
                <a:gd name="T23" fmla="*/ 3430 h 237"/>
                <a:gd name="T24" fmla="*/ 2435 w 257"/>
                <a:gd name="T25" fmla="*/ 3568 h 237"/>
                <a:gd name="T26" fmla="*/ 2941 w 257"/>
                <a:gd name="T27" fmla="*/ 3663 h 237"/>
                <a:gd name="T28" fmla="*/ 3498 w 257"/>
                <a:gd name="T29" fmla="*/ 3713 h 237"/>
                <a:gd name="T30" fmla="*/ 4094 w 257"/>
                <a:gd name="T31" fmla="*/ 3693 h 237"/>
                <a:gd name="T32" fmla="*/ 4783 w 257"/>
                <a:gd name="T33" fmla="*/ 3631 h 237"/>
                <a:gd name="T34" fmla="*/ 4171 w 257"/>
                <a:gd name="T35" fmla="*/ 3555 h 237"/>
                <a:gd name="T36" fmla="*/ 3630 w 257"/>
                <a:gd name="T37" fmla="*/ 3443 h 237"/>
                <a:gd name="T38" fmla="*/ 3159 w 257"/>
                <a:gd name="T39" fmla="*/ 3318 h 237"/>
                <a:gd name="T40" fmla="*/ 2753 w 257"/>
                <a:gd name="T41" fmla="*/ 3193 h 237"/>
                <a:gd name="T42" fmla="*/ 2380 w 257"/>
                <a:gd name="T43" fmla="*/ 3025 h 237"/>
                <a:gd name="T44" fmla="*/ 2085 w 257"/>
                <a:gd name="T45" fmla="*/ 2847 h 237"/>
                <a:gd name="T46" fmla="*/ 1805 w 257"/>
                <a:gd name="T47" fmla="*/ 2647 h 237"/>
                <a:gd name="T48" fmla="*/ 1566 w 257"/>
                <a:gd name="T49" fmla="*/ 2430 h 237"/>
                <a:gd name="T50" fmla="*/ 1341 w 257"/>
                <a:gd name="T51" fmla="*/ 2209 h 237"/>
                <a:gd name="T52" fmla="*/ 1137 w 257"/>
                <a:gd name="T53" fmla="*/ 1959 h 237"/>
                <a:gd name="T54" fmla="*/ 970 w 257"/>
                <a:gd name="T55" fmla="*/ 1679 h 237"/>
                <a:gd name="T56" fmla="*/ 800 w 257"/>
                <a:gd name="T57" fmla="*/ 1376 h 237"/>
                <a:gd name="T58" fmla="*/ 612 w 257"/>
                <a:gd name="T59" fmla="*/ 1083 h 237"/>
                <a:gd name="T60" fmla="*/ 429 w 257"/>
                <a:gd name="T61" fmla="*/ 738 h 237"/>
                <a:gd name="T62" fmla="*/ 225 w 257"/>
                <a:gd name="T63" fmla="*/ 375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1453 w 124"/>
                <a:gd name="T1" fmla="*/ 0 h 110"/>
                <a:gd name="T2" fmla="*/ 2337 w 124"/>
                <a:gd name="T3" fmla="*/ 1744 h 110"/>
                <a:gd name="T4" fmla="*/ 2259 w 124"/>
                <a:gd name="T5" fmla="*/ 1724 h 110"/>
                <a:gd name="T6" fmla="*/ 2017 w 124"/>
                <a:gd name="T7" fmla="*/ 1693 h 110"/>
                <a:gd name="T8" fmla="*/ 1679 w 124"/>
                <a:gd name="T9" fmla="*/ 1628 h 110"/>
                <a:gd name="T10" fmla="*/ 1283 w 124"/>
                <a:gd name="T11" fmla="*/ 1597 h 110"/>
                <a:gd name="T12" fmla="*/ 849 w 124"/>
                <a:gd name="T13" fmla="*/ 1564 h 110"/>
                <a:gd name="T14" fmla="*/ 474 w 124"/>
                <a:gd name="T15" fmla="*/ 1585 h 110"/>
                <a:gd name="T16" fmla="*/ 170 w 124"/>
                <a:gd name="T17" fmla="*/ 1648 h 110"/>
                <a:gd name="T18" fmla="*/ 0 w 124"/>
                <a:gd name="T19" fmla="*/ 1777 h 110"/>
                <a:gd name="T20" fmla="*/ 77 w 124"/>
                <a:gd name="T21" fmla="*/ 1585 h 110"/>
                <a:gd name="T22" fmla="*/ 149 w 124"/>
                <a:gd name="T23" fmla="*/ 1438 h 110"/>
                <a:gd name="T24" fmla="*/ 303 w 124"/>
                <a:gd name="T25" fmla="*/ 1322 h 110"/>
                <a:gd name="T26" fmla="*/ 474 w 124"/>
                <a:gd name="T27" fmla="*/ 1226 h 110"/>
                <a:gd name="T28" fmla="*/ 679 w 124"/>
                <a:gd name="T29" fmla="*/ 1163 h 110"/>
                <a:gd name="T30" fmla="*/ 886 w 124"/>
                <a:gd name="T31" fmla="*/ 1142 h 110"/>
                <a:gd name="T32" fmla="*/ 1112 w 124"/>
                <a:gd name="T33" fmla="*/ 1142 h 110"/>
                <a:gd name="T34" fmla="*/ 1360 w 124"/>
                <a:gd name="T35" fmla="*/ 1195 h 110"/>
                <a:gd name="T36" fmla="*/ 1373 w 124"/>
                <a:gd name="T37" fmla="*/ 1142 h 110"/>
                <a:gd name="T38" fmla="*/ 1317 w 124"/>
                <a:gd name="T39" fmla="*/ 907 h 110"/>
                <a:gd name="T40" fmla="*/ 1261 w 124"/>
                <a:gd name="T41" fmla="*/ 614 h 110"/>
                <a:gd name="T42" fmla="*/ 1224 w 124"/>
                <a:gd name="T43" fmla="*/ 485 h 110"/>
                <a:gd name="T44" fmla="*/ 1190 w 124"/>
                <a:gd name="T45" fmla="*/ 485 h 110"/>
                <a:gd name="T46" fmla="*/ 1147 w 124"/>
                <a:gd name="T47" fmla="*/ 465 h 110"/>
                <a:gd name="T48" fmla="*/ 1112 w 124"/>
                <a:gd name="T49" fmla="*/ 422 h 110"/>
                <a:gd name="T50" fmla="*/ 1078 w 124"/>
                <a:gd name="T51" fmla="*/ 372 h 110"/>
                <a:gd name="T52" fmla="*/ 1078 w 124"/>
                <a:gd name="T53" fmla="*/ 306 h 110"/>
                <a:gd name="T54" fmla="*/ 1112 w 124"/>
                <a:gd name="T55" fmla="*/ 222 h 110"/>
                <a:gd name="T56" fmla="*/ 1245 w 124"/>
                <a:gd name="T57" fmla="*/ 129 h 110"/>
                <a:gd name="T58" fmla="*/ 1453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594 w 46"/>
                <a:gd name="T1" fmla="*/ 0 h 94"/>
                <a:gd name="T2" fmla="*/ 380 w 46"/>
                <a:gd name="T3" fmla="*/ 578 h 94"/>
                <a:gd name="T4" fmla="*/ 286 w 46"/>
                <a:gd name="T5" fmla="*/ 947 h 94"/>
                <a:gd name="T6" fmla="*/ 209 w 46"/>
                <a:gd name="T7" fmla="*/ 1205 h 94"/>
                <a:gd name="T8" fmla="*/ 0 w 46"/>
                <a:gd name="T9" fmla="*/ 1433 h 94"/>
                <a:gd name="T10" fmla="*/ 230 w 46"/>
                <a:gd name="T11" fmla="*/ 1339 h 94"/>
                <a:gd name="T12" fmla="*/ 444 w 46"/>
                <a:gd name="T13" fmla="*/ 1217 h 94"/>
                <a:gd name="T14" fmla="*/ 615 w 46"/>
                <a:gd name="T15" fmla="*/ 1051 h 94"/>
                <a:gd name="T16" fmla="*/ 765 w 46"/>
                <a:gd name="T17" fmla="*/ 868 h 94"/>
                <a:gd name="T18" fmla="*/ 858 w 46"/>
                <a:gd name="T19" fmla="*/ 669 h 94"/>
                <a:gd name="T20" fmla="*/ 880 w 46"/>
                <a:gd name="T21" fmla="*/ 454 h 94"/>
                <a:gd name="T22" fmla="*/ 800 w 46"/>
                <a:gd name="T23" fmla="*/ 228 h 94"/>
                <a:gd name="T24" fmla="*/ 594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111 w 149"/>
                <a:gd name="T3" fmla="*/ 212 h 704"/>
                <a:gd name="T4" fmla="*/ 293 w 149"/>
                <a:gd name="T5" fmla="*/ 490 h 704"/>
                <a:gd name="T6" fmla="*/ 514 w 149"/>
                <a:gd name="T7" fmla="*/ 833 h 704"/>
                <a:gd name="T8" fmla="*/ 752 w 149"/>
                <a:gd name="T9" fmla="*/ 1290 h 704"/>
                <a:gd name="T10" fmla="*/ 1066 w 149"/>
                <a:gd name="T11" fmla="*/ 1846 h 704"/>
                <a:gd name="T12" fmla="*/ 1343 w 149"/>
                <a:gd name="T13" fmla="*/ 2444 h 704"/>
                <a:gd name="T14" fmla="*/ 1614 w 149"/>
                <a:gd name="T15" fmla="*/ 3140 h 704"/>
                <a:gd name="T16" fmla="*/ 1836 w 149"/>
                <a:gd name="T17" fmla="*/ 3940 h 704"/>
                <a:gd name="T18" fmla="*/ 2052 w 149"/>
                <a:gd name="T19" fmla="*/ 4783 h 704"/>
                <a:gd name="T20" fmla="*/ 2205 w 149"/>
                <a:gd name="T21" fmla="*/ 5753 h 704"/>
                <a:gd name="T22" fmla="*/ 2274 w 149"/>
                <a:gd name="T23" fmla="*/ 6831 h 704"/>
                <a:gd name="T24" fmla="*/ 2311 w 149"/>
                <a:gd name="T25" fmla="*/ 7952 h 704"/>
                <a:gd name="T26" fmla="*/ 2205 w 149"/>
                <a:gd name="T27" fmla="*/ 9210 h 704"/>
                <a:gd name="T28" fmla="*/ 1997 w 149"/>
                <a:gd name="T29" fmla="*/ 10536 h 704"/>
                <a:gd name="T30" fmla="*/ 1691 w 149"/>
                <a:gd name="T31" fmla="*/ 11921 h 704"/>
                <a:gd name="T32" fmla="*/ 1232 w 149"/>
                <a:gd name="T33" fmla="*/ 13460 h 704"/>
                <a:gd name="T34" fmla="*/ 717 w 149"/>
                <a:gd name="T35" fmla="*/ 15198 h 704"/>
                <a:gd name="T36" fmla="*/ 382 w 149"/>
                <a:gd name="T37" fmla="*/ 16812 h 704"/>
                <a:gd name="T38" fmla="*/ 182 w 149"/>
                <a:gd name="T39" fmla="*/ 18305 h 704"/>
                <a:gd name="T40" fmla="*/ 111 w 149"/>
                <a:gd name="T41" fmla="*/ 19736 h 704"/>
                <a:gd name="T42" fmla="*/ 111 w 149"/>
                <a:gd name="T43" fmla="*/ 21102 h 704"/>
                <a:gd name="T44" fmla="*/ 145 w 149"/>
                <a:gd name="T45" fmla="*/ 22350 h 704"/>
                <a:gd name="T46" fmla="*/ 222 w 149"/>
                <a:gd name="T47" fmla="*/ 23470 h 704"/>
                <a:gd name="T48" fmla="*/ 258 w 149"/>
                <a:gd name="T49" fmla="*/ 24549 h 704"/>
                <a:gd name="T50" fmla="*/ 752 w 149"/>
                <a:gd name="T51" fmla="*/ 23993 h 704"/>
                <a:gd name="T52" fmla="*/ 717 w 149"/>
                <a:gd name="T53" fmla="*/ 23715 h 704"/>
                <a:gd name="T54" fmla="*/ 662 w 149"/>
                <a:gd name="T55" fmla="*/ 22905 h 704"/>
                <a:gd name="T56" fmla="*/ 604 w 149"/>
                <a:gd name="T57" fmla="*/ 21690 h 704"/>
                <a:gd name="T58" fmla="*/ 641 w 149"/>
                <a:gd name="T59" fmla="*/ 20056 h 704"/>
                <a:gd name="T60" fmla="*/ 752 w 149"/>
                <a:gd name="T61" fmla="*/ 18103 h 704"/>
                <a:gd name="T62" fmla="*/ 1066 w 149"/>
                <a:gd name="T63" fmla="*/ 15871 h 704"/>
                <a:gd name="T64" fmla="*/ 1580 w 149"/>
                <a:gd name="T65" fmla="*/ 13460 h 704"/>
                <a:gd name="T66" fmla="*/ 2366 w 149"/>
                <a:gd name="T67" fmla="*/ 10918 h 704"/>
                <a:gd name="T68" fmla="*/ 2622 w 149"/>
                <a:gd name="T69" fmla="*/ 9736 h 704"/>
                <a:gd name="T70" fmla="*/ 2735 w 149"/>
                <a:gd name="T71" fmla="*/ 8197 h 704"/>
                <a:gd name="T72" fmla="*/ 2643 w 149"/>
                <a:gd name="T73" fmla="*/ 6413 h 704"/>
                <a:gd name="T74" fmla="*/ 2408 w 149"/>
                <a:gd name="T75" fmla="*/ 4675 h 704"/>
                <a:gd name="T76" fmla="*/ 1997 w 149"/>
                <a:gd name="T77" fmla="*/ 2966 h 704"/>
                <a:gd name="T78" fmla="*/ 1488 w 149"/>
                <a:gd name="T79" fmla="*/ 1536 h 704"/>
                <a:gd name="T80" fmla="*/ 807 w 149"/>
                <a:gd name="T81" fmla="*/ 490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E2587-5BA8-42A1-A178-1B195CF7A0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3536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38351-AA5C-411E-9EDE-787ED80EC5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4791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1C102-CB08-448E-B9F3-DCF07128E6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5383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125AC-DB6C-4160-AC73-259A85A2A3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7864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95BEB-0B16-4358-83C9-24874CB15A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2034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B205C-21FE-4FB4-B189-2EAB23930C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2272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392E8-56CB-4270-9863-642BAF438E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7025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A2586-40AA-41A8-B026-4F8B2BA8E2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229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46D17-0055-425E-92DF-6918BCE841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936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D4830-CB46-4991-BC3E-8F77ADD56A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4746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1CB1A-2765-4BC4-A9BE-0CA1828B99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2150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137 w 217"/>
                  <a:gd name="T1" fmla="*/ 631 h 210"/>
                  <a:gd name="T2" fmla="*/ 110 w 217"/>
                  <a:gd name="T3" fmla="*/ 596 h 210"/>
                  <a:gd name="T4" fmla="*/ 79 w 217"/>
                  <a:gd name="T5" fmla="*/ 544 h 210"/>
                  <a:gd name="T6" fmla="*/ 46 w 217"/>
                  <a:gd name="T7" fmla="*/ 476 h 210"/>
                  <a:gd name="T8" fmla="*/ 14 w 217"/>
                  <a:gd name="T9" fmla="*/ 405 h 210"/>
                  <a:gd name="T10" fmla="*/ 0 w 217"/>
                  <a:gd name="T11" fmla="*/ 328 h 210"/>
                  <a:gd name="T12" fmla="*/ 1 w 217"/>
                  <a:gd name="T13" fmla="*/ 245 h 210"/>
                  <a:gd name="T14" fmla="*/ 27 w 217"/>
                  <a:gd name="T15" fmla="*/ 170 h 210"/>
                  <a:gd name="T16" fmla="*/ 81 w 217"/>
                  <a:gd name="T17" fmla="*/ 107 h 210"/>
                  <a:gd name="T18" fmla="*/ 136 w 217"/>
                  <a:gd name="T19" fmla="*/ 66 h 210"/>
                  <a:gd name="T20" fmla="*/ 180 w 217"/>
                  <a:gd name="T21" fmla="*/ 36 h 210"/>
                  <a:gd name="T22" fmla="*/ 216 w 217"/>
                  <a:gd name="T23" fmla="*/ 20 h 210"/>
                  <a:gd name="T24" fmla="*/ 244 w 217"/>
                  <a:gd name="T25" fmla="*/ 14 h 210"/>
                  <a:gd name="T26" fmla="*/ 264 w 217"/>
                  <a:gd name="T27" fmla="*/ 14 h 210"/>
                  <a:gd name="T28" fmla="*/ 312 w 217"/>
                  <a:gd name="T29" fmla="*/ 0 h 210"/>
                  <a:gd name="T30" fmla="*/ 443 w 217"/>
                  <a:gd name="T31" fmla="*/ 25 h 210"/>
                  <a:gd name="T32" fmla="*/ 480 w 217"/>
                  <a:gd name="T33" fmla="*/ 36 h 210"/>
                  <a:gd name="T34" fmla="*/ 516 w 217"/>
                  <a:gd name="T35" fmla="*/ 46 h 210"/>
                  <a:gd name="T36" fmla="*/ 547 w 217"/>
                  <a:gd name="T37" fmla="*/ 56 h 210"/>
                  <a:gd name="T38" fmla="*/ 570 w 217"/>
                  <a:gd name="T39" fmla="*/ 69 h 210"/>
                  <a:gd name="T40" fmla="*/ 596 w 217"/>
                  <a:gd name="T41" fmla="*/ 81 h 210"/>
                  <a:gd name="T42" fmla="*/ 616 w 217"/>
                  <a:gd name="T43" fmla="*/ 95 h 210"/>
                  <a:gd name="T44" fmla="*/ 632 w 217"/>
                  <a:gd name="T45" fmla="*/ 114 h 210"/>
                  <a:gd name="T46" fmla="*/ 651 w 217"/>
                  <a:gd name="T47" fmla="*/ 136 h 210"/>
                  <a:gd name="T48" fmla="*/ 616 w 217"/>
                  <a:gd name="T49" fmla="*/ 121 h 210"/>
                  <a:gd name="T50" fmla="*/ 583 w 217"/>
                  <a:gd name="T51" fmla="*/ 108 h 210"/>
                  <a:gd name="T52" fmla="*/ 550 w 217"/>
                  <a:gd name="T53" fmla="*/ 100 h 210"/>
                  <a:gd name="T54" fmla="*/ 516 w 217"/>
                  <a:gd name="T55" fmla="*/ 89 h 210"/>
                  <a:gd name="T56" fmla="*/ 489 w 217"/>
                  <a:gd name="T57" fmla="*/ 81 h 210"/>
                  <a:gd name="T58" fmla="*/ 460 w 217"/>
                  <a:gd name="T59" fmla="*/ 79 h 210"/>
                  <a:gd name="T60" fmla="*/ 428 w 217"/>
                  <a:gd name="T61" fmla="*/ 74 h 210"/>
                  <a:gd name="T62" fmla="*/ 401 w 217"/>
                  <a:gd name="T63" fmla="*/ 74 h 210"/>
                  <a:gd name="T64" fmla="*/ 375 w 217"/>
                  <a:gd name="T65" fmla="*/ 74 h 210"/>
                  <a:gd name="T66" fmla="*/ 348 w 217"/>
                  <a:gd name="T67" fmla="*/ 75 h 210"/>
                  <a:gd name="T68" fmla="*/ 320 w 217"/>
                  <a:gd name="T69" fmla="*/ 81 h 210"/>
                  <a:gd name="T70" fmla="*/ 297 w 217"/>
                  <a:gd name="T71" fmla="*/ 88 h 210"/>
                  <a:gd name="T72" fmla="*/ 273 w 217"/>
                  <a:gd name="T73" fmla="*/ 100 h 210"/>
                  <a:gd name="T74" fmla="*/ 245 w 217"/>
                  <a:gd name="T75" fmla="*/ 108 h 210"/>
                  <a:gd name="T76" fmla="*/ 222 w 217"/>
                  <a:gd name="T77" fmla="*/ 123 h 210"/>
                  <a:gd name="T78" fmla="*/ 198 w 217"/>
                  <a:gd name="T79" fmla="*/ 137 h 210"/>
                  <a:gd name="T80" fmla="*/ 156 w 217"/>
                  <a:gd name="T81" fmla="*/ 183 h 210"/>
                  <a:gd name="T82" fmla="*/ 127 w 217"/>
                  <a:gd name="T83" fmla="*/ 240 h 210"/>
                  <a:gd name="T84" fmla="*/ 110 w 217"/>
                  <a:gd name="T85" fmla="*/ 310 h 210"/>
                  <a:gd name="T86" fmla="*/ 104 w 217"/>
                  <a:gd name="T87" fmla="*/ 379 h 210"/>
                  <a:gd name="T88" fmla="*/ 104 w 217"/>
                  <a:gd name="T89" fmla="*/ 455 h 210"/>
                  <a:gd name="T90" fmla="*/ 114 w 217"/>
                  <a:gd name="T91" fmla="*/ 522 h 210"/>
                  <a:gd name="T92" fmla="*/ 123 w 217"/>
                  <a:gd name="T93" fmla="*/ 583 h 210"/>
                  <a:gd name="T94" fmla="*/ 137 w 217"/>
                  <a:gd name="T95" fmla="*/ 631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325 w 182"/>
                  <a:gd name="T1" fmla="*/ 0 h 213"/>
                  <a:gd name="T2" fmla="*/ 334 w 182"/>
                  <a:gd name="T3" fmla="*/ 6 h 213"/>
                  <a:gd name="T4" fmla="*/ 353 w 182"/>
                  <a:gd name="T5" fmla="*/ 25 h 213"/>
                  <a:gd name="T6" fmla="*/ 379 w 182"/>
                  <a:gd name="T7" fmla="*/ 55 h 213"/>
                  <a:gd name="T8" fmla="*/ 409 w 182"/>
                  <a:gd name="T9" fmla="*/ 100 h 213"/>
                  <a:gd name="T10" fmla="*/ 433 w 182"/>
                  <a:gd name="T11" fmla="*/ 156 h 213"/>
                  <a:gd name="T12" fmla="*/ 448 w 182"/>
                  <a:gd name="T13" fmla="*/ 230 h 213"/>
                  <a:gd name="T14" fmla="*/ 448 w 182"/>
                  <a:gd name="T15" fmla="*/ 318 h 213"/>
                  <a:gd name="T16" fmla="*/ 429 w 182"/>
                  <a:gd name="T17" fmla="*/ 421 h 213"/>
                  <a:gd name="T18" fmla="*/ 419 w 182"/>
                  <a:gd name="T19" fmla="*/ 450 h 213"/>
                  <a:gd name="T20" fmla="*/ 406 w 182"/>
                  <a:gd name="T21" fmla="*/ 474 h 213"/>
                  <a:gd name="T22" fmla="*/ 392 w 182"/>
                  <a:gd name="T23" fmla="*/ 500 h 213"/>
                  <a:gd name="T24" fmla="*/ 373 w 182"/>
                  <a:gd name="T25" fmla="*/ 523 h 213"/>
                  <a:gd name="T26" fmla="*/ 348 w 182"/>
                  <a:gd name="T27" fmla="*/ 544 h 213"/>
                  <a:gd name="T28" fmla="*/ 327 w 182"/>
                  <a:gd name="T29" fmla="*/ 561 h 213"/>
                  <a:gd name="T30" fmla="*/ 305 w 182"/>
                  <a:gd name="T31" fmla="*/ 577 h 213"/>
                  <a:gd name="T32" fmla="*/ 274 w 182"/>
                  <a:gd name="T33" fmla="*/ 590 h 213"/>
                  <a:gd name="T34" fmla="*/ 245 w 182"/>
                  <a:gd name="T35" fmla="*/ 596 h 213"/>
                  <a:gd name="T36" fmla="*/ 216 w 182"/>
                  <a:gd name="T37" fmla="*/ 604 h 213"/>
                  <a:gd name="T38" fmla="*/ 183 w 182"/>
                  <a:gd name="T39" fmla="*/ 609 h 213"/>
                  <a:gd name="T40" fmla="*/ 147 w 182"/>
                  <a:gd name="T41" fmla="*/ 609 h 213"/>
                  <a:gd name="T42" fmla="*/ 109 w 182"/>
                  <a:gd name="T43" fmla="*/ 604 h 213"/>
                  <a:gd name="T44" fmla="*/ 75 w 182"/>
                  <a:gd name="T45" fmla="*/ 596 h 213"/>
                  <a:gd name="T46" fmla="*/ 35 w 182"/>
                  <a:gd name="T47" fmla="*/ 583 h 213"/>
                  <a:gd name="T48" fmla="*/ 0 w 182"/>
                  <a:gd name="T49" fmla="*/ 568 h 213"/>
                  <a:gd name="T50" fmla="*/ 33 w 182"/>
                  <a:gd name="T51" fmla="*/ 590 h 213"/>
                  <a:gd name="T52" fmla="*/ 66 w 182"/>
                  <a:gd name="T53" fmla="*/ 604 h 213"/>
                  <a:gd name="T54" fmla="*/ 99 w 182"/>
                  <a:gd name="T55" fmla="*/ 619 h 213"/>
                  <a:gd name="T56" fmla="*/ 128 w 182"/>
                  <a:gd name="T57" fmla="*/ 629 h 213"/>
                  <a:gd name="T58" fmla="*/ 157 w 182"/>
                  <a:gd name="T59" fmla="*/ 638 h 213"/>
                  <a:gd name="T60" fmla="*/ 189 w 182"/>
                  <a:gd name="T61" fmla="*/ 642 h 213"/>
                  <a:gd name="T62" fmla="*/ 217 w 182"/>
                  <a:gd name="T63" fmla="*/ 643 h 213"/>
                  <a:gd name="T64" fmla="*/ 246 w 182"/>
                  <a:gd name="T65" fmla="*/ 643 h 213"/>
                  <a:gd name="T66" fmla="*/ 272 w 182"/>
                  <a:gd name="T67" fmla="*/ 642 h 213"/>
                  <a:gd name="T68" fmla="*/ 298 w 182"/>
                  <a:gd name="T69" fmla="*/ 636 h 213"/>
                  <a:gd name="T70" fmla="*/ 321 w 182"/>
                  <a:gd name="T71" fmla="*/ 629 h 213"/>
                  <a:gd name="T72" fmla="*/ 345 w 182"/>
                  <a:gd name="T73" fmla="*/ 623 h 213"/>
                  <a:gd name="T74" fmla="*/ 367 w 182"/>
                  <a:gd name="T75" fmla="*/ 615 h 213"/>
                  <a:gd name="T76" fmla="*/ 387 w 182"/>
                  <a:gd name="T77" fmla="*/ 602 h 213"/>
                  <a:gd name="T78" fmla="*/ 406 w 182"/>
                  <a:gd name="T79" fmla="*/ 590 h 213"/>
                  <a:gd name="T80" fmla="*/ 423 w 182"/>
                  <a:gd name="T81" fmla="*/ 577 h 213"/>
                  <a:gd name="T82" fmla="*/ 471 w 182"/>
                  <a:gd name="T83" fmla="*/ 531 h 213"/>
                  <a:gd name="T84" fmla="*/ 504 w 182"/>
                  <a:gd name="T85" fmla="*/ 487 h 213"/>
                  <a:gd name="T86" fmla="*/ 524 w 182"/>
                  <a:gd name="T87" fmla="*/ 435 h 213"/>
                  <a:gd name="T88" fmla="*/ 534 w 182"/>
                  <a:gd name="T89" fmla="*/ 388 h 213"/>
                  <a:gd name="T90" fmla="*/ 541 w 182"/>
                  <a:gd name="T91" fmla="*/ 337 h 213"/>
                  <a:gd name="T92" fmla="*/ 541 w 182"/>
                  <a:gd name="T93" fmla="*/ 286 h 213"/>
                  <a:gd name="T94" fmla="*/ 543 w 182"/>
                  <a:gd name="T95" fmla="*/ 239 h 213"/>
                  <a:gd name="T96" fmla="*/ 515 w 182"/>
                  <a:gd name="T97" fmla="*/ 140 h 213"/>
                  <a:gd name="T98" fmla="*/ 466 w 182"/>
                  <a:gd name="T99" fmla="*/ 62 h 213"/>
                  <a:gd name="T100" fmla="*/ 449 w 182"/>
                  <a:gd name="T101" fmla="*/ 55 h 213"/>
                  <a:gd name="T102" fmla="*/ 439 w 182"/>
                  <a:gd name="T103" fmla="*/ 46 h 213"/>
                  <a:gd name="T104" fmla="*/ 423 w 182"/>
                  <a:gd name="T105" fmla="*/ 39 h 213"/>
                  <a:gd name="T106" fmla="*/ 412 w 182"/>
                  <a:gd name="T107" fmla="*/ 33 h 213"/>
                  <a:gd name="T108" fmla="*/ 394 w 182"/>
                  <a:gd name="T109" fmla="*/ 27 h 213"/>
                  <a:gd name="T110" fmla="*/ 376 w 182"/>
                  <a:gd name="T111" fmla="*/ 19 h 213"/>
                  <a:gd name="T112" fmla="*/ 354 w 182"/>
                  <a:gd name="T113" fmla="*/ 9 h 213"/>
                  <a:gd name="T114" fmla="*/ 325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36 w 128"/>
                  <a:gd name="T1" fmla="*/ 0 h 217"/>
                  <a:gd name="T2" fmla="*/ 40 w 128"/>
                  <a:gd name="T3" fmla="*/ 3 h 217"/>
                  <a:gd name="T4" fmla="*/ 44 w 128"/>
                  <a:gd name="T5" fmla="*/ 10 h 217"/>
                  <a:gd name="T6" fmla="*/ 47 w 128"/>
                  <a:gd name="T7" fmla="*/ 19 h 217"/>
                  <a:gd name="T8" fmla="*/ 49 w 128"/>
                  <a:gd name="T9" fmla="*/ 29 h 217"/>
                  <a:gd name="T10" fmla="*/ 49 w 128"/>
                  <a:gd name="T11" fmla="*/ 42 h 217"/>
                  <a:gd name="T12" fmla="*/ 44 w 128"/>
                  <a:gd name="T13" fmla="*/ 54 h 217"/>
                  <a:gd name="T14" fmla="*/ 36 w 128"/>
                  <a:gd name="T15" fmla="*/ 67 h 217"/>
                  <a:gd name="T16" fmla="*/ 23 w 128"/>
                  <a:gd name="T17" fmla="*/ 81 h 217"/>
                  <a:gd name="T18" fmla="*/ 19 w 128"/>
                  <a:gd name="T19" fmla="*/ 79 h 217"/>
                  <a:gd name="T20" fmla="*/ 15 w 128"/>
                  <a:gd name="T21" fmla="*/ 78 h 217"/>
                  <a:gd name="T22" fmla="*/ 10 w 128"/>
                  <a:gd name="T23" fmla="*/ 76 h 217"/>
                  <a:gd name="T24" fmla="*/ 7 w 128"/>
                  <a:gd name="T25" fmla="*/ 75 h 217"/>
                  <a:gd name="T26" fmla="*/ 3 w 128"/>
                  <a:gd name="T27" fmla="*/ 73 h 217"/>
                  <a:gd name="T28" fmla="*/ 1 w 128"/>
                  <a:gd name="T29" fmla="*/ 70 h 217"/>
                  <a:gd name="T30" fmla="*/ 0 w 128"/>
                  <a:gd name="T31" fmla="*/ 68 h 217"/>
                  <a:gd name="T32" fmla="*/ 1 w 128"/>
                  <a:gd name="T33" fmla="*/ 66 h 217"/>
                  <a:gd name="T34" fmla="*/ 5 w 128"/>
                  <a:gd name="T35" fmla="*/ 63 h 217"/>
                  <a:gd name="T36" fmla="*/ 11 w 128"/>
                  <a:gd name="T37" fmla="*/ 60 h 217"/>
                  <a:gd name="T38" fmla="*/ 17 w 128"/>
                  <a:gd name="T39" fmla="*/ 56 h 217"/>
                  <a:gd name="T40" fmla="*/ 24 w 128"/>
                  <a:gd name="T41" fmla="*/ 50 h 217"/>
                  <a:gd name="T42" fmla="*/ 30 w 128"/>
                  <a:gd name="T43" fmla="*/ 42 h 217"/>
                  <a:gd name="T44" fmla="*/ 35 w 128"/>
                  <a:gd name="T45" fmla="*/ 31 h 217"/>
                  <a:gd name="T46" fmla="*/ 37 w 128"/>
                  <a:gd name="T47" fmla="*/ 17 h 217"/>
                  <a:gd name="T48" fmla="*/ 36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28 w 117"/>
                  <a:gd name="T1" fmla="*/ 0 h 132"/>
                  <a:gd name="T2" fmla="*/ 0 w 117"/>
                  <a:gd name="T3" fmla="*/ 9 h 132"/>
                  <a:gd name="T4" fmla="*/ 1 w 117"/>
                  <a:gd name="T5" fmla="*/ 9 h 132"/>
                  <a:gd name="T6" fmla="*/ 5 w 117"/>
                  <a:gd name="T7" fmla="*/ 10 h 132"/>
                  <a:gd name="T8" fmla="*/ 11 w 117"/>
                  <a:gd name="T9" fmla="*/ 13 h 132"/>
                  <a:gd name="T10" fmla="*/ 17 w 117"/>
                  <a:gd name="T11" fmla="*/ 16 h 132"/>
                  <a:gd name="T12" fmla="*/ 25 w 117"/>
                  <a:gd name="T13" fmla="*/ 22 h 132"/>
                  <a:gd name="T14" fmla="*/ 32 w 117"/>
                  <a:gd name="T15" fmla="*/ 27 h 132"/>
                  <a:gd name="T16" fmla="*/ 39 w 117"/>
                  <a:gd name="T17" fmla="*/ 36 h 132"/>
                  <a:gd name="T18" fmla="*/ 44 w 117"/>
                  <a:gd name="T19" fmla="*/ 47 h 132"/>
                  <a:gd name="T20" fmla="*/ 45 w 117"/>
                  <a:gd name="T21" fmla="*/ 42 h 132"/>
                  <a:gd name="T22" fmla="*/ 44 w 117"/>
                  <a:gd name="T23" fmla="*/ 37 h 132"/>
                  <a:gd name="T24" fmla="*/ 41 w 117"/>
                  <a:gd name="T25" fmla="*/ 31 h 132"/>
                  <a:gd name="T26" fmla="*/ 38 w 117"/>
                  <a:gd name="T27" fmla="*/ 26 h 132"/>
                  <a:gd name="T28" fmla="*/ 34 w 117"/>
                  <a:gd name="T29" fmla="*/ 20 h 132"/>
                  <a:gd name="T30" fmla="*/ 30 w 117"/>
                  <a:gd name="T31" fmla="*/ 16 h 132"/>
                  <a:gd name="T32" fmla="*/ 26 w 117"/>
                  <a:gd name="T33" fmla="*/ 13 h 132"/>
                  <a:gd name="T34" fmla="*/ 23 w 117"/>
                  <a:gd name="T35" fmla="*/ 11 h 132"/>
                  <a:gd name="T36" fmla="*/ 26 w 117"/>
                  <a:gd name="T37" fmla="*/ 10 h 132"/>
                  <a:gd name="T38" fmla="*/ 30 w 117"/>
                  <a:gd name="T39" fmla="*/ 10 h 132"/>
                  <a:gd name="T40" fmla="*/ 34 w 117"/>
                  <a:gd name="T41" fmla="*/ 9 h 132"/>
                  <a:gd name="T42" fmla="*/ 38 w 117"/>
                  <a:gd name="T43" fmla="*/ 9 h 132"/>
                  <a:gd name="T44" fmla="*/ 40 w 117"/>
                  <a:gd name="T45" fmla="*/ 8 h 132"/>
                  <a:gd name="T46" fmla="*/ 41 w 117"/>
                  <a:gd name="T47" fmla="*/ 8 h 132"/>
                  <a:gd name="T48" fmla="*/ 44 w 117"/>
                  <a:gd name="T49" fmla="*/ 8 h 132"/>
                  <a:gd name="T50" fmla="*/ 44 w 117"/>
                  <a:gd name="T51" fmla="*/ 8 h 132"/>
                  <a:gd name="T52" fmla="*/ 28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11 w 29"/>
                  <a:gd name="T1" fmla="*/ 0 h 77"/>
                  <a:gd name="T2" fmla="*/ 9 w 29"/>
                  <a:gd name="T3" fmla="*/ 0 h 77"/>
                  <a:gd name="T4" fmla="*/ 7 w 29"/>
                  <a:gd name="T5" fmla="*/ 1 h 77"/>
                  <a:gd name="T6" fmla="*/ 4 w 29"/>
                  <a:gd name="T7" fmla="*/ 3 h 77"/>
                  <a:gd name="T8" fmla="*/ 1 w 29"/>
                  <a:gd name="T9" fmla="*/ 7 h 77"/>
                  <a:gd name="T10" fmla="*/ 1 w 29"/>
                  <a:gd name="T11" fmla="*/ 11 h 77"/>
                  <a:gd name="T12" fmla="*/ 0 w 29"/>
                  <a:gd name="T13" fmla="*/ 16 h 77"/>
                  <a:gd name="T14" fmla="*/ 1 w 29"/>
                  <a:gd name="T15" fmla="*/ 22 h 77"/>
                  <a:gd name="T16" fmla="*/ 4 w 29"/>
                  <a:gd name="T17" fmla="*/ 28 h 77"/>
                  <a:gd name="T18" fmla="*/ 6 w 29"/>
                  <a:gd name="T19" fmla="*/ 19 h 77"/>
                  <a:gd name="T20" fmla="*/ 7 w 29"/>
                  <a:gd name="T21" fmla="*/ 14 h 77"/>
                  <a:gd name="T22" fmla="*/ 9 w 29"/>
                  <a:gd name="T23" fmla="*/ 8 h 77"/>
                  <a:gd name="T24" fmla="*/ 11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4 w 207"/>
                    <a:gd name="T1" fmla="*/ 15 h 564"/>
                    <a:gd name="T2" fmla="*/ 2 w 207"/>
                    <a:gd name="T3" fmla="*/ 24 h 564"/>
                    <a:gd name="T4" fmla="*/ 1 w 207"/>
                    <a:gd name="T5" fmla="*/ 33 h 564"/>
                    <a:gd name="T6" fmla="*/ 0 w 207"/>
                    <a:gd name="T7" fmla="*/ 41 h 564"/>
                    <a:gd name="T8" fmla="*/ 0 w 207"/>
                    <a:gd name="T9" fmla="*/ 50 h 564"/>
                    <a:gd name="T10" fmla="*/ 1 w 207"/>
                    <a:gd name="T11" fmla="*/ 59 h 564"/>
                    <a:gd name="T12" fmla="*/ 2 w 207"/>
                    <a:gd name="T13" fmla="*/ 70 h 564"/>
                    <a:gd name="T14" fmla="*/ 6 w 207"/>
                    <a:gd name="T15" fmla="*/ 82 h 564"/>
                    <a:gd name="T16" fmla="*/ 10 w 207"/>
                    <a:gd name="T17" fmla="*/ 95 h 564"/>
                    <a:gd name="T18" fmla="*/ 15 w 207"/>
                    <a:gd name="T19" fmla="*/ 108 h 564"/>
                    <a:gd name="T20" fmla="*/ 20 w 207"/>
                    <a:gd name="T21" fmla="*/ 120 h 564"/>
                    <a:gd name="T22" fmla="*/ 27 w 207"/>
                    <a:gd name="T23" fmla="*/ 134 h 564"/>
                    <a:gd name="T24" fmla="*/ 35 w 207"/>
                    <a:gd name="T25" fmla="*/ 147 h 564"/>
                    <a:gd name="T26" fmla="*/ 44 w 207"/>
                    <a:gd name="T27" fmla="*/ 160 h 564"/>
                    <a:gd name="T28" fmla="*/ 52 w 207"/>
                    <a:gd name="T29" fmla="*/ 171 h 564"/>
                    <a:gd name="T30" fmla="*/ 60 w 207"/>
                    <a:gd name="T31" fmla="*/ 180 h 564"/>
                    <a:gd name="T32" fmla="*/ 68 w 207"/>
                    <a:gd name="T33" fmla="*/ 187 h 564"/>
                    <a:gd name="T34" fmla="*/ 53 w 207"/>
                    <a:gd name="T35" fmla="*/ 165 h 564"/>
                    <a:gd name="T36" fmla="*/ 42 w 207"/>
                    <a:gd name="T37" fmla="*/ 148 h 564"/>
                    <a:gd name="T38" fmla="*/ 34 w 207"/>
                    <a:gd name="T39" fmla="*/ 134 h 564"/>
                    <a:gd name="T40" fmla="*/ 28 w 207"/>
                    <a:gd name="T41" fmla="*/ 122 h 564"/>
                    <a:gd name="T42" fmla="*/ 25 w 207"/>
                    <a:gd name="T43" fmla="*/ 111 h 564"/>
                    <a:gd name="T44" fmla="*/ 22 w 207"/>
                    <a:gd name="T45" fmla="*/ 102 h 564"/>
                    <a:gd name="T46" fmla="*/ 21 w 207"/>
                    <a:gd name="T47" fmla="*/ 94 h 564"/>
                    <a:gd name="T48" fmla="*/ 19 w 207"/>
                    <a:gd name="T49" fmla="*/ 86 h 564"/>
                    <a:gd name="T50" fmla="*/ 15 w 207"/>
                    <a:gd name="T51" fmla="*/ 68 h 564"/>
                    <a:gd name="T52" fmla="*/ 13 w 207"/>
                    <a:gd name="T53" fmla="*/ 46 h 564"/>
                    <a:gd name="T54" fmla="*/ 15 w 207"/>
                    <a:gd name="T55" fmla="*/ 23 h 564"/>
                    <a:gd name="T56" fmla="*/ 17 w 207"/>
                    <a:gd name="T57" fmla="*/ 0 h 564"/>
                    <a:gd name="T58" fmla="*/ 4 w 207"/>
                    <a:gd name="T59" fmla="*/ 15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6 h 232"/>
                    <a:gd name="T2" fmla="*/ 5 w 47"/>
                    <a:gd name="T3" fmla="*/ 18 h 232"/>
                    <a:gd name="T4" fmla="*/ 8 w 47"/>
                    <a:gd name="T5" fmla="*/ 33 h 232"/>
                    <a:gd name="T6" fmla="*/ 8 w 47"/>
                    <a:gd name="T7" fmla="*/ 52 h 232"/>
                    <a:gd name="T8" fmla="*/ 6 w 47"/>
                    <a:gd name="T9" fmla="*/ 76 h 232"/>
                    <a:gd name="T10" fmla="*/ 15 w 47"/>
                    <a:gd name="T11" fmla="*/ 71 h 232"/>
                    <a:gd name="T12" fmla="*/ 16 w 47"/>
                    <a:gd name="T13" fmla="*/ 59 h 232"/>
                    <a:gd name="T14" fmla="*/ 16 w 47"/>
                    <a:gd name="T15" fmla="*/ 46 h 232"/>
                    <a:gd name="T16" fmla="*/ 15 w 47"/>
                    <a:gd name="T17" fmla="*/ 34 h 232"/>
                    <a:gd name="T18" fmla="*/ 14 w 47"/>
                    <a:gd name="T19" fmla="*/ 23 h 232"/>
                    <a:gd name="T20" fmla="*/ 13 w 47"/>
                    <a:gd name="T21" fmla="*/ 17 h 232"/>
                    <a:gd name="T22" fmla="*/ 10 w 47"/>
                    <a:gd name="T23" fmla="*/ 11 h 232"/>
                    <a:gd name="T24" fmla="*/ 8 w 47"/>
                    <a:gd name="T25" fmla="*/ 6 h 232"/>
                    <a:gd name="T26" fmla="*/ 4 w 47"/>
                    <a:gd name="T27" fmla="*/ 0 h 232"/>
                    <a:gd name="T28" fmla="*/ 0 w 47"/>
                    <a:gd name="T29" fmla="*/ 6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28 w 87"/>
                    <a:gd name="T1" fmla="*/ 7 h 40"/>
                    <a:gd name="T2" fmla="*/ 26 w 87"/>
                    <a:gd name="T3" fmla="*/ 5 h 40"/>
                    <a:gd name="T4" fmla="*/ 22 w 87"/>
                    <a:gd name="T5" fmla="*/ 3 h 40"/>
                    <a:gd name="T6" fmla="*/ 19 w 87"/>
                    <a:gd name="T7" fmla="*/ 2 h 40"/>
                    <a:gd name="T8" fmla="*/ 15 w 87"/>
                    <a:gd name="T9" fmla="*/ 1 h 40"/>
                    <a:gd name="T10" fmla="*/ 12 w 87"/>
                    <a:gd name="T11" fmla="*/ 1 h 40"/>
                    <a:gd name="T12" fmla="*/ 8 w 87"/>
                    <a:gd name="T13" fmla="*/ 1 h 40"/>
                    <a:gd name="T14" fmla="*/ 4 w 87"/>
                    <a:gd name="T15" fmla="*/ 0 h 40"/>
                    <a:gd name="T16" fmla="*/ 0 w 87"/>
                    <a:gd name="T17" fmla="*/ 1 h 40"/>
                    <a:gd name="T18" fmla="*/ 2 w 87"/>
                    <a:gd name="T19" fmla="*/ 2 h 40"/>
                    <a:gd name="T20" fmla="*/ 5 w 87"/>
                    <a:gd name="T21" fmla="*/ 3 h 40"/>
                    <a:gd name="T22" fmla="*/ 7 w 87"/>
                    <a:gd name="T23" fmla="*/ 4 h 40"/>
                    <a:gd name="T24" fmla="*/ 11 w 87"/>
                    <a:gd name="T25" fmla="*/ 5 h 40"/>
                    <a:gd name="T26" fmla="*/ 14 w 87"/>
                    <a:gd name="T27" fmla="*/ 7 h 40"/>
                    <a:gd name="T28" fmla="*/ 17 w 87"/>
                    <a:gd name="T29" fmla="*/ 8 h 40"/>
                    <a:gd name="T30" fmla="*/ 21 w 87"/>
                    <a:gd name="T31" fmla="*/ 10 h 40"/>
                    <a:gd name="T32" fmla="*/ 24 w 87"/>
                    <a:gd name="T33" fmla="*/ 12 h 40"/>
                    <a:gd name="T34" fmla="*/ 28 w 87"/>
                    <a:gd name="T35" fmla="*/ 7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10 w 83"/>
                  <a:gd name="T1" fmla="*/ 4 h 117"/>
                  <a:gd name="T2" fmla="*/ 3 w 83"/>
                  <a:gd name="T3" fmla="*/ 0 h 117"/>
                  <a:gd name="T4" fmla="*/ 0 w 83"/>
                  <a:gd name="T5" fmla="*/ 15 h 117"/>
                  <a:gd name="T6" fmla="*/ 10 w 83"/>
                  <a:gd name="T7" fmla="*/ 4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13 h 98"/>
                  <a:gd name="T2" fmla="*/ 15 w 140"/>
                  <a:gd name="T3" fmla="*/ 0 h 98"/>
                  <a:gd name="T4" fmla="*/ 18 w 140"/>
                  <a:gd name="T5" fmla="*/ 7 h 98"/>
                  <a:gd name="T6" fmla="*/ 0 w 140"/>
                  <a:gd name="T7" fmla="*/ 13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1 h 49"/>
                  <a:gd name="T2" fmla="*/ 19 w 145"/>
                  <a:gd name="T3" fmla="*/ 0 h 49"/>
                  <a:gd name="T4" fmla="*/ 17 w 145"/>
                  <a:gd name="T5" fmla="*/ 7 h 49"/>
                  <a:gd name="T6" fmla="*/ 0 w 145"/>
                  <a:gd name="T7" fmla="*/ 1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8 w 109"/>
                <a:gd name="T3" fmla="*/ 1 h 156"/>
                <a:gd name="T4" fmla="*/ 33 w 109"/>
                <a:gd name="T5" fmla="*/ 5 h 156"/>
                <a:gd name="T6" fmla="*/ 65 w 109"/>
                <a:gd name="T7" fmla="*/ 15 h 156"/>
                <a:gd name="T8" fmla="*/ 103 w 109"/>
                <a:gd name="T9" fmla="*/ 30 h 156"/>
                <a:gd name="T10" fmla="*/ 138 w 109"/>
                <a:gd name="T11" fmla="*/ 54 h 156"/>
                <a:gd name="T12" fmla="*/ 170 w 109"/>
                <a:gd name="T13" fmla="*/ 87 h 156"/>
                <a:gd name="T14" fmla="*/ 190 w 109"/>
                <a:gd name="T15" fmla="*/ 133 h 156"/>
                <a:gd name="T16" fmla="*/ 194 w 109"/>
                <a:gd name="T17" fmla="*/ 192 h 156"/>
                <a:gd name="T18" fmla="*/ 186 w 109"/>
                <a:gd name="T19" fmla="*/ 192 h 156"/>
                <a:gd name="T20" fmla="*/ 176 w 109"/>
                <a:gd name="T21" fmla="*/ 192 h 156"/>
                <a:gd name="T22" fmla="*/ 166 w 109"/>
                <a:gd name="T23" fmla="*/ 192 h 156"/>
                <a:gd name="T24" fmla="*/ 154 w 109"/>
                <a:gd name="T25" fmla="*/ 189 h 156"/>
                <a:gd name="T26" fmla="*/ 144 w 109"/>
                <a:gd name="T27" fmla="*/ 188 h 156"/>
                <a:gd name="T28" fmla="*/ 132 w 109"/>
                <a:gd name="T29" fmla="*/ 184 h 156"/>
                <a:gd name="T30" fmla="*/ 117 w 109"/>
                <a:gd name="T31" fmla="*/ 178 h 156"/>
                <a:gd name="T32" fmla="*/ 103 w 109"/>
                <a:gd name="T33" fmla="*/ 171 h 156"/>
                <a:gd name="T34" fmla="*/ 94 w 109"/>
                <a:gd name="T35" fmla="*/ 155 h 156"/>
                <a:gd name="T36" fmla="*/ 94 w 109"/>
                <a:gd name="T37" fmla="*/ 136 h 156"/>
                <a:gd name="T38" fmla="*/ 99 w 109"/>
                <a:gd name="T39" fmla="*/ 118 h 156"/>
                <a:gd name="T40" fmla="*/ 104 w 109"/>
                <a:gd name="T41" fmla="*/ 98 h 156"/>
                <a:gd name="T42" fmla="*/ 99 w 109"/>
                <a:gd name="T43" fmla="*/ 76 h 156"/>
                <a:gd name="T44" fmla="*/ 85 w 109"/>
                <a:gd name="T45" fmla="*/ 52 h 156"/>
                <a:gd name="T46" fmla="*/ 56 w 109"/>
                <a:gd name="T47" fmla="*/ 29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1 w 54"/>
                <a:gd name="T5" fmla="*/ 3 h 40"/>
                <a:gd name="T6" fmla="*/ 24 w 54"/>
                <a:gd name="T7" fmla="*/ 11 h 40"/>
                <a:gd name="T8" fmla="*/ 39 w 54"/>
                <a:gd name="T9" fmla="*/ 15 h 40"/>
                <a:gd name="T10" fmla="*/ 53 w 54"/>
                <a:gd name="T11" fmla="*/ 18 h 40"/>
                <a:gd name="T12" fmla="*/ 68 w 54"/>
                <a:gd name="T13" fmla="*/ 20 h 40"/>
                <a:gd name="T14" fmla="*/ 83 w 54"/>
                <a:gd name="T15" fmla="*/ 22 h 40"/>
                <a:gd name="T16" fmla="*/ 99 w 54"/>
                <a:gd name="T17" fmla="*/ 19 h 40"/>
                <a:gd name="T18" fmla="*/ 97 w 54"/>
                <a:gd name="T19" fmla="*/ 31 h 40"/>
                <a:gd name="T20" fmla="*/ 92 w 54"/>
                <a:gd name="T21" fmla="*/ 41 h 40"/>
                <a:gd name="T22" fmla="*/ 81 w 54"/>
                <a:gd name="T23" fmla="*/ 47 h 40"/>
                <a:gd name="T24" fmla="*/ 67 w 54"/>
                <a:gd name="T25" fmla="*/ 49 h 40"/>
                <a:gd name="T26" fmla="*/ 51 w 54"/>
                <a:gd name="T27" fmla="*/ 48 h 40"/>
                <a:gd name="T28" fmla="*/ 34 w 54"/>
                <a:gd name="T29" fmla="*/ 40 h 40"/>
                <a:gd name="T30" fmla="*/ 18 w 54"/>
                <a:gd name="T31" fmla="*/ 26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8 h 237"/>
                <a:gd name="T4" fmla="*/ 7 w 257"/>
                <a:gd name="T5" fmla="*/ 56 h 237"/>
                <a:gd name="T6" fmla="*/ 15 w 257"/>
                <a:gd name="T7" fmla="*/ 84 h 237"/>
                <a:gd name="T8" fmla="*/ 27 w 257"/>
                <a:gd name="T9" fmla="*/ 108 h 237"/>
                <a:gd name="T10" fmla="*/ 43 w 257"/>
                <a:gd name="T11" fmla="*/ 131 h 237"/>
                <a:gd name="T12" fmla="*/ 64 w 257"/>
                <a:gd name="T13" fmla="*/ 156 h 237"/>
                <a:gd name="T14" fmla="*/ 91 w 257"/>
                <a:gd name="T15" fmla="*/ 178 h 237"/>
                <a:gd name="T16" fmla="*/ 122 w 257"/>
                <a:gd name="T17" fmla="*/ 196 h 237"/>
                <a:gd name="T18" fmla="*/ 161 w 257"/>
                <a:gd name="T19" fmla="*/ 215 h 237"/>
                <a:gd name="T20" fmla="*/ 206 w 257"/>
                <a:gd name="T21" fmla="*/ 229 h 237"/>
                <a:gd name="T22" fmla="*/ 254 w 257"/>
                <a:gd name="T23" fmla="*/ 242 h 237"/>
                <a:gd name="T24" fmla="*/ 313 w 257"/>
                <a:gd name="T25" fmla="*/ 252 h 237"/>
                <a:gd name="T26" fmla="*/ 377 w 257"/>
                <a:gd name="T27" fmla="*/ 258 h 237"/>
                <a:gd name="T28" fmla="*/ 451 w 257"/>
                <a:gd name="T29" fmla="*/ 262 h 237"/>
                <a:gd name="T30" fmla="*/ 527 w 257"/>
                <a:gd name="T31" fmla="*/ 261 h 237"/>
                <a:gd name="T32" fmla="*/ 616 w 257"/>
                <a:gd name="T33" fmla="*/ 256 h 237"/>
                <a:gd name="T34" fmla="*/ 538 w 257"/>
                <a:gd name="T35" fmla="*/ 251 h 237"/>
                <a:gd name="T36" fmla="*/ 467 w 257"/>
                <a:gd name="T37" fmla="*/ 243 h 237"/>
                <a:gd name="T38" fmla="*/ 408 w 257"/>
                <a:gd name="T39" fmla="*/ 234 h 237"/>
                <a:gd name="T40" fmla="*/ 355 w 257"/>
                <a:gd name="T41" fmla="*/ 225 h 237"/>
                <a:gd name="T42" fmla="*/ 307 w 257"/>
                <a:gd name="T43" fmla="*/ 214 h 237"/>
                <a:gd name="T44" fmla="*/ 269 w 257"/>
                <a:gd name="T45" fmla="*/ 201 h 237"/>
                <a:gd name="T46" fmla="*/ 233 w 257"/>
                <a:gd name="T47" fmla="*/ 187 h 237"/>
                <a:gd name="T48" fmla="*/ 201 w 257"/>
                <a:gd name="T49" fmla="*/ 171 h 237"/>
                <a:gd name="T50" fmla="*/ 171 w 257"/>
                <a:gd name="T51" fmla="*/ 156 h 237"/>
                <a:gd name="T52" fmla="*/ 147 w 257"/>
                <a:gd name="T53" fmla="*/ 137 h 237"/>
                <a:gd name="T54" fmla="*/ 126 w 257"/>
                <a:gd name="T55" fmla="*/ 119 h 237"/>
                <a:gd name="T56" fmla="*/ 104 w 257"/>
                <a:gd name="T57" fmla="*/ 97 h 237"/>
                <a:gd name="T58" fmla="*/ 79 w 257"/>
                <a:gd name="T59" fmla="*/ 75 h 237"/>
                <a:gd name="T60" fmla="*/ 55 w 257"/>
                <a:gd name="T61" fmla="*/ 53 h 237"/>
                <a:gd name="T62" fmla="*/ 28 w 257"/>
                <a:gd name="T63" fmla="*/ 27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189 w 124"/>
                <a:gd name="T1" fmla="*/ 0 h 110"/>
                <a:gd name="T2" fmla="*/ 303 w 124"/>
                <a:gd name="T3" fmla="*/ 123 h 110"/>
                <a:gd name="T4" fmla="*/ 294 w 124"/>
                <a:gd name="T5" fmla="*/ 122 h 110"/>
                <a:gd name="T6" fmla="*/ 261 w 124"/>
                <a:gd name="T7" fmla="*/ 120 h 110"/>
                <a:gd name="T8" fmla="*/ 218 w 124"/>
                <a:gd name="T9" fmla="*/ 116 h 110"/>
                <a:gd name="T10" fmla="*/ 167 w 124"/>
                <a:gd name="T11" fmla="*/ 114 h 110"/>
                <a:gd name="T12" fmla="*/ 110 w 124"/>
                <a:gd name="T13" fmla="*/ 111 h 110"/>
                <a:gd name="T14" fmla="*/ 62 w 124"/>
                <a:gd name="T15" fmla="*/ 112 h 110"/>
                <a:gd name="T16" fmla="*/ 22 w 124"/>
                <a:gd name="T17" fmla="*/ 117 h 110"/>
                <a:gd name="T18" fmla="*/ 0 w 124"/>
                <a:gd name="T19" fmla="*/ 125 h 110"/>
                <a:gd name="T20" fmla="*/ 9 w 124"/>
                <a:gd name="T21" fmla="*/ 112 h 110"/>
                <a:gd name="T22" fmla="*/ 20 w 124"/>
                <a:gd name="T23" fmla="*/ 101 h 110"/>
                <a:gd name="T24" fmla="*/ 40 w 124"/>
                <a:gd name="T25" fmla="*/ 94 h 110"/>
                <a:gd name="T26" fmla="*/ 62 w 124"/>
                <a:gd name="T27" fmla="*/ 87 h 110"/>
                <a:gd name="T28" fmla="*/ 88 w 124"/>
                <a:gd name="T29" fmla="*/ 82 h 110"/>
                <a:gd name="T30" fmla="*/ 114 w 124"/>
                <a:gd name="T31" fmla="*/ 81 h 110"/>
                <a:gd name="T32" fmla="*/ 143 w 124"/>
                <a:gd name="T33" fmla="*/ 81 h 110"/>
                <a:gd name="T34" fmla="*/ 176 w 124"/>
                <a:gd name="T35" fmla="*/ 85 h 110"/>
                <a:gd name="T36" fmla="*/ 178 w 124"/>
                <a:gd name="T37" fmla="*/ 81 h 110"/>
                <a:gd name="T38" fmla="*/ 171 w 124"/>
                <a:gd name="T39" fmla="*/ 65 h 110"/>
                <a:gd name="T40" fmla="*/ 163 w 124"/>
                <a:gd name="T41" fmla="*/ 44 h 110"/>
                <a:gd name="T42" fmla="*/ 160 w 124"/>
                <a:gd name="T43" fmla="*/ 33 h 110"/>
                <a:gd name="T44" fmla="*/ 154 w 124"/>
                <a:gd name="T45" fmla="*/ 33 h 110"/>
                <a:gd name="T46" fmla="*/ 148 w 124"/>
                <a:gd name="T47" fmla="*/ 32 h 110"/>
                <a:gd name="T48" fmla="*/ 143 w 124"/>
                <a:gd name="T49" fmla="*/ 29 h 110"/>
                <a:gd name="T50" fmla="*/ 140 w 124"/>
                <a:gd name="T51" fmla="*/ 26 h 110"/>
                <a:gd name="T52" fmla="*/ 140 w 124"/>
                <a:gd name="T53" fmla="*/ 22 h 110"/>
                <a:gd name="T54" fmla="*/ 143 w 124"/>
                <a:gd name="T55" fmla="*/ 17 h 110"/>
                <a:gd name="T56" fmla="*/ 162 w 124"/>
                <a:gd name="T57" fmla="*/ 8 h 110"/>
                <a:gd name="T58" fmla="*/ 189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12 w 109"/>
                <a:gd name="T3" fmla="*/ 1 h 156"/>
                <a:gd name="T4" fmla="*/ 43 w 109"/>
                <a:gd name="T5" fmla="*/ 5 h 156"/>
                <a:gd name="T6" fmla="*/ 90 w 109"/>
                <a:gd name="T7" fmla="*/ 12 h 156"/>
                <a:gd name="T8" fmla="*/ 142 w 109"/>
                <a:gd name="T9" fmla="*/ 27 h 156"/>
                <a:gd name="T10" fmla="*/ 192 w 109"/>
                <a:gd name="T11" fmla="*/ 47 h 156"/>
                <a:gd name="T12" fmla="*/ 235 w 109"/>
                <a:gd name="T13" fmla="*/ 77 h 156"/>
                <a:gd name="T14" fmla="*/ 262 w 109"/>
                <a:gd name="T15" fmla="*/ 117 h 156"/>
                <a:gd name="T16" fmla="*/ 267 w 109"/>
                <a:gd name="T17" fmla="*/ 168 h 156"/>
                <a:gd name="T18" fmla="*/ 259 w 109"/>
                <a:gd name="T19" fmla="*/ 168 h 156"/>
                <a:gd name="T20" fmla="*/ 244 w 109"/>
                <a:gd name="T21" fmla="*/ 168 h 156"/>
                <a:gd name="T22" fmla="*/ 228 w 109"/>
                <a:gd name="T23" fmla="*/ 168 h 156"/>
                <a:gd name="T24" fmla="*/ 213 w 109"/>
                <a:gd name="T25" fmla="*/ 166 h 156"/>
                <a:gd name="T26" fmla="*/ 198 w 109"/>
                <a:gd name="T27" fmla="*/ 165 h 156"/>
                <a:gd name="T28" fmla="*/ 182 w 109"/>
                <a:gd name="T29" fmla="*/ 162 h 156"/>
                <a:gd name="T30" fmla="*/ 162 w 109"/>
                <a:gd name="T31" fmla="*/ 157 h 156"/>
                <a:gd name="T32" fmla="*/ 142 w 109"/>
                <a:gd name="T33" fmla="*/ 151 h 156"/>
                <a:gd name="T34" fmla="*/ 129 w 109"/>
                <a:gd name="T35" fmla="*/ 135 h 156"/>
                <a:gd name="T36" fmla="*/ 129 w 109"/>
                <a:gd name="T37" fmla="*/ 120 h 156"/>
                <a:gd name="T38" fmla="*/ 138 w 109"/>
                <a:gd name="T39" fmla="*/ 104 h 156"/>
                <a:gd name="T40" fmla="*/ 146 w 109"/>
                <a:gd name="T41" fmla="*/ 86 h 156"/>
                <a:gd name="T42" fmla="*/ 138 w 109"/>
                <a:gd name="T43" fmla="*/ 68 h 156"/>
                <a:gd name="T44" fmla="*/ 119 w 109"/>
                <a:gd name="T45" fmla="*/ 46 h 156"/>
                <a:gd name="T46" fmla="*/ 77 w 109"/>
                <a:gd name="T47" fmla="*/ 26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77 w 46"/>
                <a:gd name="T1" fmla="*/ 0 h 94"/>
                <a:gd name="T2" fmla="*/ 49 w 46"/>
                <a:gd name="T3" fmla="*/ 41 h 94"/>
                <a:gd name="T4" fmla="*/ 36 w 46"/>
                <a:gd name="T5" fmla="*/ 68 h 94"/>
                <a:gd name="T6" fmla="*/ 27 w 46"/>
                <a:gd name="T7" fmla="*/ 88 h 94"/>
                <a:gd name="T8" fmla="*/ 0 w 46"/>
                <a:gd name="T9" fmla="*/ 103 h 94"/>
                <a:gd name="T10" fmla="*/ 30 w 46"/>
                <a:gd name="T11" fmla="*/ 97 h 94"/>
                <a:gd name="T12" fmla="*/ 57 w 46"/>
                <a:gd name="T13" fmla="*/ 89 h 94"/>
                <a:gd name="T14" fmla="*/ 78 w 46"/>
                <a:gd name="T15" fmla="*/ 75 h 94"/>
                <a:gd name="T16" fmla="*/ 98 w 46"/>
                <a:gd name="T17" fmla="*/ 63 h 94"/>
                <a:gd name="T18" fmla="*/ 111 w 46"/>
                <a:gd name="T19" fmla="*/ 47 h 94"/>
                <a:gd name="T20" fmla="*/ 113 w 46"/>
                <a:gd name="T21" fmla="*/ 33 h 94"/>
                <a:gd name="T22" fmla="*/ 104 w 46"/>
                <a:gd name="T23" fmla="*/ 15 h 94"/>
                <a:gd name="T24" fmla="*/ 77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15 w 54"/>
                <a:gd name="T5" fmla="*/ 3 h 40"/>
                <a:gd name="T6" fmla="*/ 31 w 54"/>
                <a:gd name="T7" fmla="*/ 8 h 40"/>
                <a:gd name="T8" fmla="*/ 49 w 54"/>
                <a:gd name="T9" fmla="*/ 12 h 40"/>
                <a:gd name="T10" fmla="*/ 69 w 54"/>
                <a:gd name="T11" fmla="*/ 15 h 40"/>
                <a:gd name="T12" fmla="*/ 91 w 54"/>
                <a:gd name="T13" fmla="*/ 17 h 40"/>
                <a:gd name="T14" fmla="*/ 108 w 54"/>
                <a:gd name="T15" fmla="*/ 18 h 40"/>
                <a:gd name="T16" fmla="*/ 128 w 54"/>
                <a:gd name="T17" fmla="*/ 16 h 40"/>
                <a:gd name="T18" fmla="*/ 127 w 54"/>
                <a:gd name="T19" fmla="*/ 28 h 40"/>
                <a:gd name="T20" fmla="*/ 119 w 54"/>
                <a:gd name="T21" fmla="*/ 36 h 40"/>
                <a:gd name="T22" fmla="*/ 105 w 54"/>
                <a:gd name="T23" fmla="*/ 41 h 40"/>
                <a:gd name="T24" fmla="*/ 87 w 54"/>
                <a:gd name="T25" fmla="*/ 43 h 40"/>
                <a:gd name="T26" fmla="*/ 65 w 54"/>
                <a:gd name="T27" fmla="*/ 42 h 40"/>
                <a:gd name="T28" fmla="*/ 44 w 54"/>
                <a:gd name="T29" fmla="*/ 35 h 40"/>
                <a:gd name="T30" fmla="*/ 23 w 54"/>
                <a:gd name="T31" fmla="*/ 23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40 w 596"/>
                <a:gd name="T1" fmla="*/ 404 h 666"/>
                <a:gd name="T2" fmla="*/ 15 w 596"/>
                <a:gd name="T3" fmla="*/ 373 h 666"/>
                <a:gd name="T4" fmla="*/ 0 w 596"/>
                <a:gd name="T5" fmla="*/ 316 h 666"/>
                <a:gd name="T6" fmla="*/ 9 w 596"/>
                <a:gd name="T7" fmla="*/ 243 h 666"/>
                <a:gd name="T8" fmla="*/ 62 w 596"/>
                <a:gd name="T9" fmla="*/ 166 h 666"/>
                <a:gd name="T10" fmla="*/ 169 w 596"/>
                <a:gd name="T11" fmla="*/ 93 h 666"/>
                <a:gd name="T12" fmla="*/ 349 w 596"/>
                <a:gd name="T13" fmla="*/ 34 h 666"/>
                <a:gd name="T14" fmla="*/ 606 w 596"/>
                <a:gd name="T15" fmla="*/ 2 h 666"/>
                <a:gd name="T16" fmla="*/ 934 w 596"/>
                <a:gd name="T17" fmla="*/ 9 h 666"/>
                <a:gd name="T18" fmla="*/ 1188 w 596"/>
                <a:gd name="T19" fmla="*/ 74 h 666"/>
                <a:gd name="T20" fmla="*/ 1360 w 596"/>
                <a:gd name="T21" fmla="*/ 180 h 666"/>
                <a:gd name="T22" fmla="*/ 1450 w 596"/>
                <a:gd name="T23" fmla="*/ 311 h 666"/>
                <a:gd name="T24" fmla="*/ 1461 w 596"/>
                <a:gd name="T25" fmla="*/ 447 h 666"/>
                <a:gd name="T26" fmla="*/ 1391 w 596"/>
                <a:gd name="T27" fmla="*/ 574 h 666"/>
                <a:gd name="T28" fmla="*/ 1245 w 596"/>
                <a:gd name="T29" fmla="*/ 672 h 666"/>
                <a:gd name="T30" fmla="*/ 1024 w 596"/>
                <a:gd name="T31" fmla="*/ 725 h 666"/>
                <a:gd name="T32" fmla="*/ 955 w 596"/>
                <a:gd name="T33" fmla="*/ 720 h 666"/>
                <a:gd name="T34" fmla="*/ 1083 w 596"/>
                <a:gd name="T35" fmla="*/ 675 h 666"/>
                <a:gd name="T36" fmla="*/ 1183 w 596"/>
                <a:gd name="T37" fmla="*/ 594 h 666"/>
                <a:gd name="T38" fmla="*/ 1251 w 596"/>
                <a:gd name="T39" fmla="*/ 496 h 666"/>
                <a:gd name="T40" fmla="*/ 1276 w 596"/>
                <a:gd name="T41" fmla="*/ 388 h 666"/>
                <a:gd name="T42" fmla="*/ 1261 w 596"/>
                <a:gd name="T43" fmla="*/ 282 h 666"/>
                <a:gd name="T44" fmla="*/ 1190 w 596"/>
                <a:gd name="T45" fmla="*/ 190 h 666"/>
                <a:gd name="T46" fmla="*/ 1063 w 596"/>
                <a:gd name="T47" fmla="*/ 122 h 666"/>
                <a:gd name="T48" fmla="*/ 838 w 596"/>
                <a:gd name="T49" fmla="*/ 81 h 666"/>
                <a:gd name="T50" fmla="*/ 604 w 596"/>
                <a:gd name="T51" fmla="*/ 67 h 666"/>
                <a:gd name="T52" fmla="*/ 428 w 596"/>
                <a:gd name="T53" fmla="*/ 77 h 666"/>
                <a:gd name="T54" fmla="*/ 297 w 596"/>
                <a:gd name="T55" fmla="*/ 110 h 666"/>
                <a:gd name="T56" fmla="*/ 205 w 596"/>
                <a:gd name="T57" fmla="*/ 163 h 666"/>
                <a:gd name="T58" fmla="*/ 140 w 596"/>
                <a:gd name="T59" fmla="*/ 225 h 666"/>
                <a:gd name="T60" fmla="*/ 98 w 596"/>
                <a:gd name="T61" fmla="*/ 297 h 666"/>
                <a:gd name="T62" fmla="*/ 69 w 596"/>
                <a:gd name="T63" fmla="*/ 370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F1AA09B-6130-4C29-9F1A-3618A478A1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76200"/>
            <a:ext cx="9144000" cy="10096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kern="0" smtClean="0">
                <a:solidFill>
                  <a:schemeClr val="hlink"/>
                </a:solidFill>
              </a:rPr>
              <a:t>Me llamo ____________  clase 801</a:t>
            </a:r>
            <a:br>
              <a:rPr lang="en-US" altLang="en-US" sz="3200" kern="0" smtClean="0">
                <a:solidFill>
                  <a:schemeClr val="hlink"/>
                </a:solidFill>
              </a:rPr>
            </a:br>
            <a:r>
              <a:rPr lang="en-US" altLang="en-US" sz="3200" kern="0" smtClean="0">
                <a:solidFill>
                  <a:schemeClr val="hlink"/>
                </a:solidFill>
              </a:rPr>
              <a:t>La fecha es el 26 de marzo del 2018</a:t>
            </a:r>
            <a:endParaRPr lang="en-US" altLang="en-US" sz="3200" kern="0" dirty="0" smtClean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1219200"/>
            <a:ext cx="9144000" cy="5410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b="1" kern="0" smtClean="0">
                <a:solidFill>
                  <a:srgbClr val="D60093"/>
                </a:solidFill>
              </a:rPr>
              <a:t>Proposito # 64:</a:t>
            </a:r>
            <a:r>
              <a:rPr lang="es-ES_tradnl" altLang="en-US" sz="2400" kern="0" smtClean="0">
                <a:solidFill>
                  <a:srgbClr val="D60093"/>
                </a:solidFill>
              </a:rPr>
              <a:t> </a:t>
            </a:r>
            <a:r>
              <a:rPr lang="es-ES_tradnl" altLang="en-US" sz="2400" kern="0" smtClean="0">
                <a:solidFill>
                  <a:srgbClr val="000000"/>
                </a:solidFill>
              </a:rPr>
              <a:t>¿Te gustan las fiestas y los conciertos?</a:t>
            </a:r>
            <a:endParaRPr lang="es-ES_tradnl" altLang="en-US" sz="2400" kern="0" smtClean="0">
              <a:solidFill>
                <a:srgbClr val="D60093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i="1" kern="0" smtClean="0">
                <a:solidFill>
                  <a:srgbClr val="00B050"/>
                </a:solidFill>
              </a:rPr>
              <a:t>L.O. –To learn party and concert vocabulary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b="1" kern="0" smtClean="0">
                <a:solidFill>
                  <a:srgbClr val="D60093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kern="0" smtClean="0">
                <a:solidFill>
                  <a:srgbClr val="000000"/>
                </a:solidFill>
              </a:rPr>
              <a:t>TEXTO: Leer p. 264-265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s-ES_tradnl" altLang="en-US" sz="2400" kern="0" smtClean="0">
                <a:solidFill>
                  <a:srgbClr val="000000"/>
                </a:solidFill>
              </a:rPr>
              <a:t>Copia y responde las preguntas: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i="1" kern="0" smtClean="0">
                <a:solidFill>
                  <a:srgbClr val="000000"/>
                </a:solidFill>
              </a:rPr>
              <a:t>Cuba: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400" kern="0" smtClean="0">
                <a:solidFill>
                  <a:srgbClr val="000000"/>
                </a:solidFill>
              </a:rPr>
              <a:t>¿Qué hace el joven?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i="1" kern="0" smtClean="0">
                <a:solidFill>
                  <a:srgbClr val="000000"/>
                </a:solidFill>
              </a:rPr>
              <a:t>España: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kern="0" smtClean="0">
                <a:solidFill>
                  <a:srgbClr val="000000"/>
                </a:solidFill>
              </a:rPr>
              <a:t>2. ¿Qué hay en la Gran Vía?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i="1" kern="0" smtClean="0">
                <a:solidFill>
                  <a:srgbClr val="000000"/>
                </a:solidFill>
              </a:rPr>
              <a:t>Chile: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kern="0" smtClean="0">
                <a:solidFill>
                  <a:srgbClr val="000000"/>
                </a:solidFill>
              </a:rPr>
              <a:t>3. ¿Dónde esta Ponochile?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i="1" kern="0" smtClean="0">
                <a:solidFill>
                  <a:srgbClr val="000000"/>
                </a:solidFill>
              </a:rPr>
              <a:t>Bolivia:</a:t>
            </a:r>
            <a:endParaRPr lang="es-ES_tradnl" altLang="en-US" sz="2400" kern="0" smtClean="0">
              <a:solidFill>
                <a:srgbClr val="00000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kern="0" smtClean="0">
                <a:solidFill>
                  <a:srgbClr val="000000"/>
                </a:solidFill>
              </a:rPr>
              <a:t>4. ¿Qué tipo de instrumento musical es la zampoña?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400" kern="0" smtClean="0">
                <a:solidFill>
                  <a:srgbClr val="000000"/>
                </a:solidFill>
              </a:rPr>
              <a:t>5. ¿De quién  es un instrumento tradicional?</a:t>
            </a:r>
            <a:endParaRPr lang="es-ES_tradnl" altLang="en-US" sz="2400" kern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877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76200" y="268288"/>
            <a:ext cx="9067800" cy="44561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i="1" kern="0" smtClean="0">
                <a:solidFill>
                  <a:srgbClr val="000000"/>
                </a:solidFill>
              </a:rPr>
              <a:t>Nicaragua: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000000"/>
                </a:solidFill>
              </a:rPr>
              <a:t>6. ¿En que ciudad esta en el Palacio Nacional?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i="1" kern="0" smtClean="0">
                <a:solidFill>
                  <a:srgbClr val="000000"/>
                </a:solidFill>
              </a:rPr>
              <a:t>Argentina: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000000"/>
                </a:solidFill>
              </a:rPr>
              <a:t>7. ¿Donde esta La Boca? ¿Como son las casas?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s-ES_tradnl" altLang="en-US" sz="2800" kern="0" smtClean="0">
              <a:solidFill>
                <a:srgbClr val="00000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i="1" kern="0" smtClean="0">
                <a:solidFill>
                  <a:srgbClr val="000000"/>
                </a:solidFill>
              </a:rPr>
              <a:t>México: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000000"/>
                </a:solidFill>
              </a:rPr>
              <a:t>8. ¿Quien es una artista mexicana famosa?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000000"/>
                </a:solidFill>
              </a:rPr>
              <a:t>9. ¿Donde vivió ella?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000000"/>
                </a:solidFill>
              </a:rPr>
              <a:t>10. ¿Quien es su esposo? ¿Que tipo de artista es?</a:t>
            </a:r>
            <a:endParaRPr lang="es-ES_tradnl" altLang="en-US" sz="2800" kern="0" smtClean="0">
              <a:solidFill>
                <a:srgbClr val="000000"/>
              </a:solidFill>
            </a:endParaRPr>
          </a:p>
        </p:txBody>
      </p:sp>
      <p:pic>
        <p:nvPicPr>
          <p:cNvPr id="3" name="Picture 9" descr="ANd9GcQMENA1DdnrsMSPB3ofwh9ApzEfqrKexTt8y4TlAI2pXGguWVY7w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3" y="4549775"/>
            <a:ext cx="17287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ANd9GcSnrGaBKH1tQtjO0jGZ7MaiFhL1FW_a6MUsybcdiZ1L-uu1SY_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35"/>
          <a:stretch>
            <a:fillRect/>
          </a:stretch>
        </p:blipFill>
        <p:spPr bwMode="auto">
          <a:xfrm>
            <a:off x="3570288" y="4549775"/>
            <a:ext cx="21447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ANd9GcReuVGoOQuH_M0qhTFFTVyU_K4RFgsyikIjnf4NZXQkyalWEZU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75"/>
          <a:stretch>
            <a:fillRect/>
          </a:stretch>
        </p:blipFill>
        <p:spPr bwMode="auto">
          <a:xfrm>
            <a:off x="762000" y="4545013"/>
            <a:ext cx="2209800" cy="231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122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b="1" dirty="0" smtClean="0">
                <a:solidFill>
                  <a:srgbClr val="FF0000"/>
                </a:solidFill>
              </a:rPr>
              <a:t>Dar</a:t>
            </a:r>
            <a:r>
              <a:rPr lang="en-US" altLang="en-US" b="1" dirty="0" smtClean="0">
                <a:solidFill>
                  <a:srgbClr val="FF9900"/>
                </a:solidFill>
              </a:rPr>
              <a:t> </a:t>
            </a:r>
            <a:r>
              <a:rPr lang="en-US" altLang="en-US" sz="3200" i="1" dirty="0" smtClean="0">
                <a:solidFill>
                  <a:schemeClr val="tx1"/>
                </a:solidFill>
              </a:rPr>
              <a:t>to give</a:t>
            </a:r>
            <a:endParaRPr lang="en-US" altLang="en-US" sz="3200" dirty="0" smtClean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dirty="0" err="1" smtClean="0"/>
              <a:t>Yo</a:t>
            </a:r>
            <a:r>
              <a:rPr lang="en-US" altLang="en-US" dirty="0" smtClean="0"/>
              <a:t>-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 err="1" smtClean="0"/>
              <a:t>T</a:t>
            </a:r>
            <a:r>
              <a:rPr lang="en-US" altLang="en-US" dirty="0" err="1" smtClean="0">
                <a:cs typeface="Times New Roman" pitchFamily="18" charset="0"/>
              </a:rPr>
              <a:t>ú</a:t>
            </a:r>
            <a:r>
              <a:rPr lang="en-US" altLang="en-US" dirty="0" smtClean="0"/>
              <a:t>-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 err="1" smtClean="0">
                <a:cs typeface="Times New Roman" pitchFamily="18" charset="0"/>
              </a:rPr>
              <a:t>É</a:t>
            </a:r>
            <a:r>
              <a:rPr lang="en-US" altLang="en-US" dirty="0" err="1" smtClean="0"/>
              <a:t>l</a:t>
            </a:r>
            <a:r>
              <a:rPr lang="en-US" altLang="en-US" dirty="0" smtClean="0"/>
              <a:t>/</a:t>
            </a:r>
            <a:r>
              <a:rPr lang="en-US" altLang="en-US" dirty="0" err="1" smtClean="0"/>
              <a:t>ella</a:t>
            </a:r>
            <a:r>
              <a:rPr lang="en-US" altLang="en-US" dirty="0" smtClean="0"/>
              <a:t>/</a:t>
            </a:r>
            <a:r>
              <a:rPr lang="en-US" altLang="en-US" dirty="0" err="1" smtClean="0"/>
              <a:t>Ud</a:t>
            </a:r>
            <a:r>
              <a:rPr lang="en-US" altLang="en-US" dirty="0" smtClean="0"/>
              <a:t>-</a:t>
            </a:r>
            <a:endParaRPr lang="en-US" altLang="en-US" sz="24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 err="1" smtClean="0"/>
              <a:t>Nosotros</a:t>
            </a:r>
            <a:r>
              <a:rPr lang="en-US" altLang="en-US" dirty="0" smtClean="0"/>
              <a:t>-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i="1" dirty="0" err="1" smtClean="0"/>
              <a:t>Vosotros</a:t>
            </a:r>
            <a:r>
              <a:rPr lang="en-US" altLang="en-US" i="1" dirty="0" smtClean="0"/>
              <a:t>-</a:t>
            </a:r>
            <a:r>
              <a:rPr lang="en-US" altLang="en-US" dirty="0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 err="1" smtClean="0"/>
              <a:t>Ellos</a:t>
            </a:r>
            <a:r>
              <a:rPr lang="en-US" altLang="en-US" dirty="0" smtClean="0"/>
              <a:t>/</a:t>
            </a:r>
            <a:r>
              <a:rPr lang="en-US" altLang="en-US" dirty="0" err="1" smtClean="0"/>
              <a:t>ellas</a:t>
            </a:r>
            <a:r>
              <a:rPr lang="en-US" altLang="en-US" dirty="0" smtClean="0"/>
              <a:t>/</a:t>
            </a:r>
            <a:r>
              <a:rPr lang="en-US" altLang="en-US" dirty="0" err="1" smtClean="0"/>
              <a:t>Uds</a:t>
            </a:r>
            <a:r>
              <a:rPr lang="en-US" altLang="en-US" dirty="0" smtClean="0"/>
              <a:t>-</a:t>
            </a:r>
            <a:endParaRPr lang="en-US" altLang="en-US" sz="2400" dirty="0" smtClean="0"/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1295400" y="1600200"/>
            <a:ext cx="590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32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</a:t>
            </a: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1295400" y="2133600"/>
            <a:ext cx="11763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32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Diste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2774950" y="2743200"/>
            <a:ext cx="838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32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Dió</a:t>
            </a:r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2438400" y="3352800"/>
            <a:ext cx="1425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32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Dimos</a:t>
            </a:r>
          </a:p>
        </p:txBody>
      </p:sp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2438400" y="3962400"/>
            <a:ext cx="1403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3200" i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Disteis</a:t>
            </a:r>
          </a:p>
        </p:txBody>
      </p:sp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3733800" y="4525963"/>
            <a:ext cx="1470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32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Dieron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078831" y="1671935"/>
            <a:ext cx="1502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I gave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88431" y="2205335"/>
            <a:ext cx="3102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you gave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31431" y="2814935"/>
            <a:ext cx="3102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s/he, you gave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6231" y="3424535"/>
            <a:ext cx="3102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We gave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38600" y="3962400"/>
            <a:ext cx="3102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You all gave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31631" y="4572000"/>
            <a:ext cx="34075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They/ you </a:t>
            </a:r>
            <a:r>
              <a:rPr lang="en-US" sz="2400" i="1" dirty="0" smtClean="0">
                <a:solidFill>
                  <a:srgbClr val="000000"/>
                </a:solidFill>
              </a:rPr>
              <a:t>(pol.)</a:t>
            </a:r>
            <a:r>
              <a:rPr lang="en-US" sz="2400" dirty="0" smtClean="0">
                <a:solidFill>
                  <a:srgbClr val="000000"/>
                </a:solidFill>
              </a:rPr>
              <a:t> gave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76200"/>
            <a:ext cx="8243887" cy="80803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mtClean="0">
                <a:solidFill>
                  <a:srgbClr val="D60093"/>
                </a:solidFill>
              </a:rPr>
              <a:t>Vocabulario Nuevo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686800" cy="5410200"/>
          </a:xfrm>
        </p:spPr>
        <p:txBody>
          <a:bodyPr/>
          <a:lstStyle/>
          <a:p>
            <a:pPr eaLnBrk="1" hangingPunct="1"/>
            <a:r>
              <a:rPr lang="es-ES_tradnl" altLang="en-US" smtClean="0">
                <a:solidFill>
                  <a:srgbClr val="000000"/>
                </a:solidFill>
              </a:rPr>
              <a:t>El Cumpleaños</a:t>
            </a:r>
          </a:p>
        </p:txBody>
      </p:sp>
      <p:pic>
        <p:nvPicPr>
          <p:cNvPr id="6148" name="Picture 5" descr="ANd9GcRLu-93Zp5phE9lT6I1wAEhFomnCNiFenHXRPwhVrNrPohsYDg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572000"/>
            <a:ext cx="2047875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7" descr="ANd9GcRnCi_wFYWrwltEkcoYhj9dPwphqv330NrqtJG07Ct0fnv2czgrj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724400"/>
            <a:ext cx="24669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9" descr="ANd9GcSTJ2Ke_wnET3n75yLbBuf4pIihbyd5k5YP06OU39IqrN4tD6K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2954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1" descr="ANd9GcSgq_6OgtVCTUsIKBStzWKipKS77fpizmlLVNtbMJQG-JYcX-HOw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28800"/>
            <a:ext cx="28956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505200" y="1066800"/>
            <a:ext cx="2355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D60093"/>
                </a:solidFill>
              </a:rPr>
              <a:t>The birthday</a:t>
            </a:r>
          </a:p>
        </p:txBody>
      </p:sp>
      <p:sp>
        <p:nvSpPr>
          <p:cNvPr id="6153" name="Line 13"/>
          <p:cNvSpPr>
            <a:spLocks noChangeShapeType="1"/>
          </p:cNvSpPr>
          <p:nvPr/>
        </p:nvSpPr>
        <p:spPr bwMode="auto">
          <a:xfrm flipV="1">
            <a:off x="6934200" y="1219200"/>
            <a:ext cx="4572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914400" y="3352800"/>
            <a:ext cx="1644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La fiesta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4832350" y="1752600"/>
            <a:ext cx="1525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La torta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4495800" y="2286000"/>
            <a:ext cx="1644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El pastel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603750" y="2819400"/>
            <a:ext cx="1519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La tarta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867400" y="3352800"/>
            <a:ext cx="2095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El biscocho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6700838" y="914400"/>
            <a:ext cx="1757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Las velas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2667000" y="5334000"/>
            <a:ext cx="1685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El regalo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6819900" y="4572000"/>
            <a:ext cx="2003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Los globos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6896100" y="5105400"/>
            <a:ext cx="2208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Las bombas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6746875" y="5562600"/>
            <a:ext cx="2092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Las vejigas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14400" y="3733800"/>
            <a:ext cx="1502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party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67000" y="5781819"/>
            <a:ext cx="1502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gift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00875" y="6120110"/>
            <a:ext cx="1502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balloons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98231" y="3272135"/>
            <a:ext cx="1045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cake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08606" y="1347470"/>
            <a:ext cx="1502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candles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229600" cy="4456113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00"/>
                </a:solidFill>
              </a:rPr>
              <a:t>Picadillos</a:t>
            </a:r>
          </a:p>
        </p:txBody>
      </p:sp>
      <p:pic>
        <p:nvPicPr>
          <p:cNvPr id="7171" name="Picture 5" descr="ANd9GcSXgE6swxKrJT1AiDxBS63m-417qesTO-0gTfjrO2iaS6YAhPtg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987800"/>
            <a:ext cx="25908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7" descr="ANd9GcTSoVQodcbimiR1TKMjOfbONSq67nCLkFejQk1nHyWljKLg88u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114800"/>
            <a:ext cx="280035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9" descr="ANd9GcTaf1KkhFZ1xAarErZZ-u3cuUtOvArf2Kep9xioRWMKsSxU1tK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066800"/>
            <a:ext cx="229552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1" descr="ANd9GcQ2Vuilngdlo9eFvdQJkFas_rWzmOS4uM22yz48B7tU3zDASGhKT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838200"/>
            <a:ext cx="258127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3" descr="ANd9GcT4yEqcz7xKN-aCRXfNR0bGY8a7TLmxwXli1g6T8DMmlxzcNtWyX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14400"/>
            <a:ext cx="24098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2743200" y="381000"/>
            <a:ext cx="1385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D60093"/>
                </a:solidFill>
              </a:rPr>
              <a:t>Snacks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6269038" y="533400"/>
            <a:ext cx="2798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Los cacahuates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3522663" y="2514600"/>
            <a:ext cx="23225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Las galletas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con queso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477837" y="2667000"/>
            <a:ext cx="25209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Los vegetales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 crudos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7161213" y="3124200"/>
            <a:ext cx="1103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Maní 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815975" y="5791200"/>
            <a:ext cx="246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Los refrescos</a:t>
            </a: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5686425" y="5730875"/>
            <a:ext cx="2122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Las papitas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2400" y="3387878"/>
            <a:ext cx="2790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Raw vegetables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6600" y="3276600"/>
            <a:ext cx="28105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Crackers with cheese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55631" y="91851"/>
            <a:ext cx="1502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peanuts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6248400"/>
            <a:ext cx="2289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refreshments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72200" y="6172200"/>
            <a:ext cx="1502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chips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229600" cy="4456113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</a:rPr>
              <a:t>El </a:t>
            </a:r>
            <a:r>
              <a:rPr lang="en-US" altLang="en-US" dirty="0" err="1" smtClean="0">
                <a:solidFill>
                  <a:srgbClr val="000000"/>
                </a:solidFill>
              </a:rPr>
              <a:t>concierto</a:t>
            </a:r>
            <a:endParaRPr lang="en-US" altLang="en-US" dirty="0" smtClean="0">
              <a:solidFill>
                <a:srgbClr val="000000"/>
              </a:solidFill>
            </a:endParaRPr>
          </a:p>
        </p:txBody>
      </p:sp>
      <p:pic>
        <p:nvPicPr>
          <p:cNvPr id="8195" name="Picture 5" descr="ANd9GcSeTtN2yGBcsFGpZpb01J3kfc-BatPesqk0gWbqGmNJ9keLEea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3124200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7" descr="ANd9GcQ1-3RWImTp1Z1RSeXE9we8pVZSUNI2GHPbCPXzcZMFOY6MLUq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905000"/>
            <a:ext cx="4810125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097213" y="457200"/>
            <a:ext cx="22367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D60093"/>
                </a:solidFill>
              </a:rPr>
              <a:t>The Concert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687388" y="3429000"/>
            <a:ext cx="2132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/>
              <a:t>Los boletos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31813" y="3902075"/>
            <a:ext cx="2376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Las entradas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862388" y="1295400"/>
            <a:ext cx="2268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Los musicos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6361113" y="1295400"/>
            <a:ext cx="2554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Los cantantes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3886200" y="4435475"/>
            <a:ext cx="1735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La banda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4849813" y="4892675"/>
            <a:ext cx="2112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El conjunto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5994400" y="5486400"/>
            <a:ext cx="302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/>
              <a:t>El grupo musical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68771" y="4408887"/>
            <a:ext cx="1502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tickets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60310" y="833735"/>
            <a:ext cx="2245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musicians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03725" y="6015335"/>
            <a:ext cx="436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Band/ musical group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 err="1" smtClean="0">
                <a:solidFill>
                  <a:srgbClr val="D60093"/>
                </a:solidFill>
              </a:rPr>
              <a:t>Ejercicios</a:t>
            </a:r>
            <a:endParaRPr lang="en-US" altLang="en-US" dirty="0" smtClean="0">
              <a:solidFill>
                <a:srgbClr val="D60093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>
                <a:solidFill>
                  <a:srgbClr val="000000"/>
                </a:solidFill>
              </a:rPr>
              <a:t>Leer </a:t>
            </a:r>
            <a:r>
              <a:rPr lang="en-US" altLang="en-US" u="sng" smtClean="0">
                <a:solidFill>
                  <a:srgbClr val="000000"/>
                </a:solidFill>
              </a:rPr>
              <a:t>Vocabulario 1</a:t>
            </a:r>
            <a:r>
              <a:rPr lang="en-US" altLang="en-US" smtClean="0">
                <a:solidFill>
                  <a:srgbClr val="000000"/>
                </a:solidFill>
              </a:rPr>
              <a:t> p. 266-267, en voz alta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>
                <a:solidFill>
                  <a:srgbClr val="000000"/>
                </a:solidFill>
              </a:rPr>
              <a:t>Copia y responde </a:t>
            </a:r>
            <a:r>
              <a:rPr lang="en-US" altLang="en-US" u="sng" smtClean="0">
                <a:solidFill>
                  <a:srgbClr val="000000"/>
                </a:solidFill>
              </a:rPr>
              <a:t>Ejercicio 2</a:t>
            </a:r>
            <a:r>
              <a:rPr lang="en-US" altLang="en-US" smtClean="0">
                <a:solidFill>
                  <a:srgbClr val="000000"/>
                </a:solidFill>
              </a:rPr>
              <a:t> p. 268 (1-6)</a:t>
            </a:r>
          </a:p>
          <a:p>
            <a:pPr eaLnBrk="1" hangingPunct="1">
              <a:lnSpc>
                <a:spcPct val="90000"/>
              </a:lnSpc>
            </a:pPr>
            <a:endParaRPr lang="en-US" altLang="en-US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altLang="en-US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mtClean="0">
                <a:solidFill>
                  <a:srgbClr val="000000"/>
                </a:solidFill>
              </a:rPr>
              <a:t>WORKBOOK: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>
                <a:solidFill>
                  <a:srgbClr val="000000"/>
                </a:solidFill>
              </a:rPr>
              <a:t>Completa p. 8.3-8.4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2952750"/>
            <a:ext cx="8243888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1pPr>
            <a:lvl2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2pPr>
            <a:lvl3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3pPr>
            <a:lvl4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4pPr>
            <a:lvl5pPr algn="ctr">
              <a:lnSpc>
                <a:spcPct val="90000"/>
              </a:lnSpc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5pPr>
            <a:lvl6pPr marL="4572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6pPr>
            <a:lvl7pPr marL="9144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7pPr>
            <a:lvl8pPr marL="13716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8pPr>
            <a:lvl9pPr marL="18288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dirty="0" err="1" smtClean="0">
                <a:solidFill>
                  <a:srgbClr val="D60093"/>
                </a:solidFill>
              </a:rPr>
              <a:t>Tarea</a:t>
            </a:r>
            <a:r>
              <a:rPr lang="en-US" altLang="en-US" dirty="0" smtClean="0">
                <a:solidFill>
                  <a:srgbClr val="D60093"/>
                </a:solidFill>
              </a:rPr>
              <a:t> # 64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lloons">
  <a:themeElements>
    <a:clrScheme name="Balloons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Balloons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4600</TotalTime>
  <Words>306</Words>
  <Application>Microsoft Office PowerPoint</Application>
  <PresentationFormat>On-screen Show (4:3)</PresentationFormat>
  <Paragraphs>96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Balloons</vt:lpstr>
      <vt:lpstr>PowerPoint Presentation</vt:lpstr>
      <vt:lpstr>PowerPoint Presentation</vt:lpstr>
      <vt:lpstr>Dar to give</vt:lpstr>
      <vt:lpstr>Vocabulario Nuevo</vt:lpstr>
      <vt:lpstr>PowerPoint Presentation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 clase 8im La fecha es el 13 de noviembre del 2012</dc:title>
  <dc:creator>Helen Zumaeta</dc:creator>
  <cp:lastModifiedBy>Helen Zumaeta</cp:lastModifiedBy>
  <cp:revision>28</cp:revision>
  <cp:lastPrinted>2016-03-29T14:15:30Z</cp:lastPrinted>
  <dcterms:created xsi:type="dcterms:W3CDTF">2012-11-13T05:36:11Z</dcterms:created>
  <dcterms:modified xsi:type="dcterms:W3CDTF">2018-03-26T15:51:36Z</dcterms:modified>
</cp:coreProperties>
</file>